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57" r:id="rId4"/>
    <p:sldId id="259" r:id="rId5"/>
    <p:sldId id="260" r:id="rId6"/>
    <p:sldId id="261" r:id="rId7"/>
    <p:sldId id="262" r:id="rId8"/>
    <p:sldId id="263" r:id="rId9"/>
    <p:sldId id="264" r:id="rId10"/>
    <p:sldId id="265"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7"/>
    <p:restoredTop sz="87143"/>
  </p:normalViewPr>
  <p:slideViewPr>
    <p:cSldViewPr snapToGrid="0">
      <p:cViewPr varScale="1">
        <p:scale>
          <a:sx n="73" d="100"/>
          <a:sy n="73" d="100"/>
        </p:scale>
        <p:origin x="1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Yu Gothic Medium" panose="020B0400000000000000" pitchFamily="34" charset="-128"/>
                <a:ea typeface="Yu Gothic Medium" panose="020B0400000000000000" pitchFamily="34" charset="-128"/>
                <a:cs typeface="+mn-cs"/>
              </a:defRPr>
            </a:pPr>
            <a:r>
              <a:rPr lang="ja-JP" altLang="en-US" sz="2400" b="0" i="0">
                <a:solidFill>
                  <a:schemeClr val="bg1"/>
                </a:solidFill>
                <a:latin typeface="Yu Gothic Medium" panose="020B0400000000000000" pitchFamily="34" charset="-128"/>
                <a:ea typeface="Yu Gothic Medium" panose="020B0400000000000000" pitchFamily="34" charset="-128"/>
              </a:rPr>
              <a:t>日本の輸出額の変化</a:t>
            </a:r>
            <a:endParaRPr lang="en-US" altLang="ja-JP" sz="2400" b="0" i="0">
              <a:solidFill>
                <a:schemeClr val="bg1"/>
              </a:solidFill>
              <a:latin typeface="Yu Gothic Medium" panose="020B0400000000000000" pitchFamily="34" charset="-128"/>
              <a:ea typeface="Yu Gothic Medium" panose="020B0400000000000000" pitchFamily="34" charset="-128"/>
            </a:endParaRPr>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Yu Gothic Medium" panose="020B0400000000000000" pitchFamily="34" charset="-128"/>
              <a:ea typeface="Yu Gothic Medium" panose="020B0400000000000000" pitchFamily="34" charset="-128"/>
              <a:cs typeface="+mn-cs"/>
            </a:defRPr>
          </a:pPr>
          <a:endParaRPr lang="en-US" altLang="ja-JP"/>
        </a:p>
      </c:txPr>
    </c:title>
    <c:autoTitleDeleted val="0"/>
    <c:plotArea>
      <c:layout>
        <c:manualLayout>
          <c:layoutTarget val="inner"/>
          <c:xMode val="edge"/>
          <c:yMode val="edge"/>
          <c:x val="0.252524191670637"/>
          <c:y val="0.19838417147568013"/>
          <c:w val="0.70266804438529518"/>
          <c:h val="0.62855158356648122"/>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Sheet1!$A$2:$A$3</c:f>
              <c:strCache>
                <c:ptCount val="2"/>
                <c:pt idx="0">
                  <c:v>2024年</c:v>
                </c:pt>
                <c:pt idx="1">
                  <c:v>1988年</c:v>
                </c:pt>
              </c:strCache>
            </c:strRef>
          </c:cat>
          <c:val>
            <c:numRef>
              <c:f>Sheet1!$B$2:$B$3</c:f>
              <c:numCache>
                <c:formatCode>General</c:formatCode>
                <c:ptCount val="2"/>
                <c:pt idx="0">
                  <c:v>107</c:v>
                </c:pt>
                <c:pt idx="1">
                  <c:v>33</c:v>
                </c:pt>
              </c:numCache>
            </c:numRef>
          </c:val>
          <c:extLst>
            <c:ext xmlns:c16="http://schemas.microsoft.com/office/drawing/2014/chart" uri="{C3380CC4-5D6E-409C-BE32-E72D297353CC}">
              <c16:uniqueId val="{00000000-1A41-6444-89B3-8E8A86F24FEF}"/>
            </c:ext>
          </c:extLst>
        </c:ser>
        <c:dLbls>
          <c:showLegendKey val="0"/>
          <c:showVal val="0"/>
          <c:showCatName val="0"/>
          <c:showSerName val="0"/>
          <c:showPercent val="0"/>
          <c:showBubbleSize val="0"/>
        </c:dLbls>
        <c:gapWidth val="80"/>
        <c:axId val="748309743"/>
        <c:axId val="1997041376"/>
      </c:barChart>
      <c:catAx>
        <c:axId val="748309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600" b="1" i="0" u="none" strike="noStrike" kern="1200" baseline="0">
                <a:solidFill>
                  <a:schemeClr val="bg1"/>
                </a:solidFill>
                <a:latin typeface="+mn-lt"/>
                <a:ea typeface="+mn-ea"/>
                <a:cs typeface="+mn-cs"/>
              </a:defRPr>
            </a:pPr>
            <a:endParaRPr lang="ja-JP"/>
          </a:p>
        </c:txPr>
        <c:crossAx val="1997041376"/>
        <c:crosses val="autoZero"/>
        <c:auto val="0"/>
        <c:lblAlgn val="ctr"/>
        <c:lblOffset val="0"/>
        <c:noMultiLvlLbl val="0"/>
      </c:catAx>
      <c:valAx>
        <c:axId val="19970413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ja-JP"/>
          </a:p>
        </c:txPr>
        <c:crossAx val="74830974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62789261476347E-2"/>
          <c:y val="4.9671146975462412E-2"/>
          <c:w val="0.91602117153317009"/>
          <c:h val="0.91450909047193518"/>
        </c:manualLayout>
      </c:layout>
      <c:doughnutChart>
        <c:varyColors val="1"/>
        <c:ser>
          <c:idx val="0"/>
          <c:order val="0"/>
          <c:tx>
            <c:strRef>
              <c:f>Sheet1!$B$1</c:f>
              <c:strCache>
                <c:ptCount val="1"/>
                <c:pt idx="0">
                  <c:v>輸入割合</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C96-AB41-BFC1-45A3D386D298}"/>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4C96-AB41-BFC1-45A3D386D298}"/>
              </c:ext>
            </c:extLst>
          </c:dPt>
          <c:cat>
            <c:strRef>
              <c:f>Sheet1!$A$2:$A$3</c:f>
              <c:strCache>
                <c:ptCount val="2"/>
                <c:pt idx="0">
                  <c:v>輸入</c:v>
                </c:pt>
                <c:pt idx="1">
                  <c:v>国産</c:v>
                </c:pt>
              </c:strCache>
            </c:strRef>
          </c:cat>
          <c:val>
            <c:numRef>
              <c:f>Sheet1!$B$2:$B$3</c:f>
              <c:numCache>
                <c:formatCode>General</c:formatCode>
                <c:ptCount val="2"/>
                <c:pt idx="0">
                  <c:v>99.7</c:v>
                </c:pt>
                <c:pt idx="1">
                  <c:v>0.3</c:v>
                </c:pt>
              </c:numCache>
            </c:numRef>
          </c:val>
          <c:extLst>
            <c:ext xmlns:c16="http://schemas.microsoft.com/office/drawing/2014/chart" uri="{C3380CC4-5D6E-409C-BE32-E72D297353CC}">
              <c16:uniqueId val="{00000004-4C96-AB41-BFC1-45A3D386D298}"/>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62789261476347E-2"/>
          <c:y val="4.9671146975462412E-2"/>
          <c:w val="0.91602117153317009"/>
          <c:h val="0.91450909047193518"/>
        </c:manualLayout>
      </c:layout>
      <c:doughnutChart>
        <c:varyColors val="1"/>
        <c:ser>
          <c:idx val="0"/>
          <c:order val="0"/>
          <c:tx>
            <c:strRef>
              <c:f>Sheet1!$B$1</c:f>
              <c:strCache>
                <c:ptCount val="1"/>
                <c:pt idx="0">
                  <c:v>輸入割合</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C96-AB41-BFC1-45A3D386D298}"/>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4C96-AB41-BFC1-45A3D386D298}"/>
              </c:ext>
            </c:extLst>
          </c:dPt>
          <c:cat>
            <c:strRef>
              <c:f>Sheet1!$A$2:$A$3</c:f>
              <c:strCache>
                <c:ptCount val="2"/>
                <c:pt idx="0">
                  <c:v>輸入</c:v>
                </c:pt>
                <c:pt idx="1">
                  <c:v>国産</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4C96-AB41-BFC1-45A3D386D298}"/>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Yu Gothic Medium" panose="020B0400000000000000" pitchFamily="34" charset="-128"/>
                <a:ea typeface="Yu Gothic Medium" panose="020B0400000000000000" pitchFamily="34" charset="-128"/>
                <a:cs typeface="+mn-cs"/>
              </a:defRPr>
            </a:pPr>
            <a:r>
              <a:rPr lang="ja-JP" altLang="en-US" sz="2200" b="0" i="0">
                <a:solidFill>
                  <a:schemeClr val="bg1"/>
                </a:solidFill>
                <a:latin typeface="Yu Gothic Medium" panose="020B0400000000000000" pitchFamily="34" charset="-128"/>
                <a:ea typeface="Yu Gothic Medium" panose="020B0400000000000000" pitchFamily="34" charset="-128"/>
              </a:rPr>
              <a:t>日本の輸送手段別貿易量</a:t>
            </a:r>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Yu Gothic Medium" panose="020B0400000000000000" pitchFamily="34" charset="-128"/>
              <a:ea typeface="Yu Gothic Medium" panose="020B0400000000000000" pitchFamily="34" charset="-128"/>
              <a:cs typeface="+mn-cs"/>
            </a:defRPr>
          </a:pPr>
          <a:endParaRPr lang="ja-JP"/>
        </a:p>
      </c:txPr>
    </c:title>
    <c:autoTitleDeleted val="0"/>
    <c:plotArea>
      <c:layout>
        <c:manualLayout>
          <c:layoutTarget val="inner"/>
          <c:xMode val="edge"/>
          <c:yMode val="edge"/>
          <c:x val="0.2040011318496546"/>
          <c:y val="0.15723215943228847"/>
          <c:w val="0.63201003935678335"/>
          <c:h val="0.84276784056771159"/>
        </c:manualLayout>
      </c:layout>
      <c:doughnutChart>
        <c:varyColors val="1"/>
        <c:ser>
          <c:idx val="0"/>
          <c:order val="0"/>
          <c:tx>
            <c:strRef>
              <c:f>Sheet1!$B$1</c:f>
              <c:strCache>
                <c:ptCount val="1"/>
                <c:pt idx="0">
                  <c:v>売上高</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7B2F-6445-9171-0728F7357A38}"/>
              </c:ext>
            </c:extLst>
          </c:dPt>
          <c:dPt>
            <c:idx val="1"/>
            <c:bubble3D val="0"/>
            <c:spPr>
              <a:solidFill>
                <a:schemeClr val="accent4"/>
              </a:solidFill>
              <a:ln w="19050">
                <a:noFill/>
              </a:ln>
              <a:effectLst/>
            </c:spPr>
            <c:extLst>
              <c:ext xmlns:c16="http://schemas.microsoft.com/office/drawing/2014/chart" uri="{C3380CC4-5D6E-409C-BE32-E72D297353CC}">
                <c16:uniqueId val="{00000003-7B2F-6445-9171-0728F7357A38}"/>
              </c:ext>
            </c:extLst>
          </c:dPt>
          <c:cat>
            <c:strRef>
              <c:f>Sheet1!$A$2:$A$3</c:f>
              <c:strCache>
                <c:ptCount val="2"/>
                <c:pt idx="0">
                  <c:v>船</c:v>
                </c:pt>
                <c:pt idx="1">
                  <c:v>飛行機</c:v>
                </c:pt>
              </c:strCache>
            </c:strRef>
          </c:cat>
          <c:val>
            <c:numRef>
              <c:f>Sheet1!$B$2:$B$3</c:f>
              <c:numCache>
                <c:formatCode>General</c:formatCode>
                <c:ptCount val="2"/>
                <c:pt idx="0">
                  <c:v>99.6</c:v>
                </c:pt>
                <c:pt idx="1">
                  <c:v>0.4</c:v>
                </c:pt>
              </c:numCache>
            </c:numRef>
          </c:val>
          <c:extLst>
            <c:ext xmlns:c16="http://schemas.microsoft.com/office/drawing/2014/chart" uri="{C3380CC4-5D6E-409C-BE32-E72D297353CC}">
              <c16:uniqueId val="{00000004-7B2F-6445-9171-0728F7357A3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7237A-31AB-9A4D-AF9E-3731C141B3FE}" type="datetimeFigureOut">
              <a:t>2025/11/25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0220D-423A-B94C-A9CB-81F7555EFADA}" type="slidenum">
              <a:t>‹#›</a:t>
            </a:fld>
            <a:endParaRPr kumimoji="1" lang="ja-JP" altLang="en-US"/>
          </a:p>
        </p:txBody>
      </p:sp>
    </p:spTree>
    <p:extLst>
      <p:ext uri="{BB962C8B-B14F-4D97-AF65-F5344CB8AC3E}">
        <p14:creationId xmlns:p14="http://schemas.microsoft.com/office/powerpoint/2010/main" val="16241047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B00220D-423A-B94C-A9CB-81F7555EFADA}" type="slidenum">
              <a:t>1</a:t>
            </a:fld>
            <a:endParaRPr kumimoji="1" lang="ja-JP" altLang="en-US"/>
          </a:p>
        </p:txBody>
      </p:sp>
    </p:spTree>
    <p:extLst>
      <p:ext uri="{BB962C8B-B14F-4D97-AF65-F5344CB8AC3E}">
        <p14:creationId xmlns:p14="http://schemas.microsoft.com/office/powerpoint/2010/main" val="68872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00220D-423A-B94C-A9CB-81F7555EFADA}" type="slidenum">
              <a:rPr lang="en-US" altLang="ja-JP" smtClean="0"/>
              <a:t>3</a:t>
            </a:fld>
            <a:endParaRPr kumimoji="1" lang="ja-JP" altLang="en-US"/>
          </a:p>
        </p:txBody>
      </p:sp>
    </p:spTree>
    <p:extLst>
      <p:ext uri="{BB962C8B-B14F-4D97-AF65-F5344CB8AC3E}">
        <p14:creationId xmlns:p14="http://schemas.microsoft.com/office/powerpoint/2010/main" val="1817261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B00220D-423A-B94C-A9CB-81F7555EFADA}" type="slidenum">
              <a:rPr lang="en-US" altLang="ja-JP"/>
              <a:t>7</a:t>
            </a:fld>
            <a:endParaRPr kumimoji="1" lang="ja-JP" altLang="en-US"/>
          </a:p>
        </p:txBody>
      </p:sp>
    </p:spTree>
    <p:extLst>
      <p:ext uri="{BB962C8B-B14F-4D97-AF65-F5344CB8AC3E}">
        <p14:creationId xmlns:p14="http://schemas.microsoft.com/office/powerpoint/2010/main" val="2508740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7CD4CE3F-3DF8-2E42-EDF7-2BCB4235F7A6}"/>
              </a:ext>
            </a:extLst>
          </p:cNvPr>
          <p:cNvSpPr>
            <a:spLocks noGrp="1"/>
          </p:cNvSpPr>
          <p:nvPr>
            <p:ph type="sldNum" sz="quarter" idx="12"/>
          </p:nvPr>
        </p:nvSpPr>
        <p:spPr/>
        <p:txBody>
          <a:bodyPr/>
          <a:lstStyle/>
          <a:p>
            <a:fld id="{F70FBF00-1748-2A43-853D-62A5A3CFA1CB}" type="slidenum">
              <a:t>‹#›</a:t>
            </a:fld>
            <a:endParaRPr kumimoji="1" lang="ja-JP" altLang="en-US"/>
          </a:p>
        </p:txBody>
      </p:sp>
    </p:spTree>
    <p:extLst>
      <p:ext uri="{BB962C8B-B14F-4D97-AF65-F5344CB8AC3E}">
        <p14:creationId xmlns:p14="http://schemas.microsoft.com/office/powerpoint/2010/main" val="1014688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問題">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97D822DA-829C-3186-E59F-FA284E3EC376}"/>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DF0D0B6E-790D-3FAF-EEE0-BB3EEEACA569}"/>
              </a:ext>
            </a:extLst>
          </p:cNvPr>
          <p:cNvSpPr>
            <a:spLocks noGrp="1"/>
          </p:cNvSpPr>
          <p:nvPr>
            <p:ph sz="half" idx="1" hasCustomPrompt="1"/>
          </p:nvPr>
        </p:nvSpPr>
        <p:spPr>
          <a:xfrm>
            <a:off x="695576" y="1332682"/>
            <a:ext cx="5112000" cy="3161054"/>
          </a:xfrm>
        </p:spPr>
        <p:txBody>
          <a:bodyPr lIns="0" tIns="0" rIns="0" bIns="0">
            <a:normAutofit/>
          </a:bodyPr>
          <a:lstStyle>
            <a:lvl1pPr marL="0" indent="0">
              <a:lnSpc>
                <a:spcPct val="160000"/>
              </a:lnSpc>
              <a:buFontTx/>
              <a:buNone/>
              <a:defRPr sz="3200"/>
            </a:lvl1pPr>
          </a:lstStyle>
          <a:p>
            <a:pPr lvl="0"/>
            <a:r>
              <a:rPr kumimoji="1" lang="ja-JP" altLang="en-US"/>
              <a:t>「日本は工業用の燃料・原料の大半を〇〇している」。</a:t>
            </a:r>
            <a:endParaRPr kumimoji="1" lang="en-US" altLang="ja-JP"/>
          </a:p>
          <a:p>
            <a:pPr lvl="0"/>
            <a:r>
              <a:rPr kumimoji="1" lang="ja-JP" altLang="en-US"/>
              <a:t>〇〇に入る言葉はどれでしょう？</a:t>
            </a:r>
          </a:p>
        </p:txBody>
      </p:sp>
      <p:sp>
        <p:nvSpPr>
          <p:cNvPr id="7" name="スライド番号プレースホルダー 6">
            <a:extLst>
              <a:ext uri="{FF2B5EF4-FFF2-40B4-BE49-F238E27FC236}">
                <a16:creationId xmlns:a16="http://schemas.microsoft.com/office/drawing/2014/main" id="{8E5506C7-8DF0-E6C3-C3AE-51E1BFAD9F2A}"/>
              </a:ext>
            </a:extLst>
          </p:cNvPr>
          <p:cNvSpPr>
            <a:spLocks noGrp="1"/>
          </p:cNvSpPr>
          <p:nvPr>
            <p:ph type="sldNum" sz="quarter" idx="12"/>
          </p:nvPr>
        </p:nvSpPr>
        <p:spPr/>
        <p:txBody>
          <a:bodyPr/>
          <a:lstStyle/>
          <a:p>
            <a:fld id="{F70FBF00-1748-2A43-853D-62A5A3CFA1CB}" type="slidenum">
              <a:t>‹#›</a:t>
            </a:fld>
            <a:endParaRPr kumimoji="1" lang="ja-JP" altLang="en-US"/>
          </a:p>
        </p:txBody>
      </p:sp>
      <p:sp>
        <p:nvSpPr>
          <p:cNvPr id="10" name="図プレースホルダー 9">
            <a:extLst>
              <a:ext uri="{FF2B5EF4-FFF2-40B4-BE49-F238E27FC236}">
                <a16:creationId xmlns:a16="http://schemas.microsoft.com/office/drawing/2014/main" id="{5D39C049-6A96-40AB-2466-4A4C8D505C23}"/>
              </a:ext>
            </a:extLst>
          </p:cNvPr>
          <p:cNvSpPr>
            <a:spLocks noGrp="1"/>
          </p:cNvSpPr>
          <p:nvPr>
            <p:ph type="pic" sz="quarter" idx="13"/>
          </p:nvPr>
        </p:nvSpPr>
        <p:spPr>
          <a:xfrm>
            <a:off x="6384424" y="1389819"/>
            <a:ext cx="5079600" cy="2988000"/>
          </a:xfrm>
          <a:prstGeom prst="roundRect">
            <a:avLst>
              <a:gd name="adj" fmla="val 7486"/>
            </a:avLst>
          </a:prstGeom>
          <a:solidFill>
            <a:schemeClr val="bg1">
              <a:lumMod val="85000"/>
            </a:schemeClr>
          </a:solidFill>
        </p:spPr>
        <p:txBody>
          <a:bodyPr>
            <a:normAutofit/>
          </a:bodyPr>
          <a:lstStyle>
            <a:lvl1pPr>
              <a:defRPr sz="1600" b="0"/>
            </a:lvl1pPr>
          </a:lstStyle>
          <a:p>
            <a:endParaRPr kumimoji="1" lang="ja-JP" altLang="en-US"/>
          </a:p>
        </p:txBody>
      </p:sp>
      <p:sp>
        <p:nvSpPr>
          <p:cNvPr id="11" name="角丸四角形 10">
            <a:extLst>
              <a:ext uri="{FF2B5EF4-FFF2-40B4-BE49-F238E27FC236}">
                <a16:creationId xmlns:a16="http://schemas.microsoft.com/office/drawing/2014/main" id="{45A274AF-5004-62F4-EA5D-059A568ECF84}"/>
              </a:ext>
            </a:extLst>
          </p:cNvPr>
          <p:cNvSpPr/>
          <p:nvPr userDrawn="1"/>
        </p:nvSpPr>
        <p:spPr>
          <a:xfrm>
            <a:off x="695576" y="4763379"/>
            <a:ext cx="3420000" cy="1620000"/>
          </a:xfrm>
          <a:prstGeom prst="roundRect">
            <a:avLst/>
          </a:prstGeom>
          <a:solidFill>
            <a:schemeClr val="bg1"/>
          </a:solidFill>
          <a:ln>
            <a:noFill/>
          </a:ln>
          <a:effectLst>
            <a:outerShdw blurRad="398899" dist="127000" dir="3600000" algn="tl"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a:extLst>
              <a:ext uri="{FF2B5EF4-FFF2-40B4-BE49-F238E27FC236}">
                <a16:creationId xmlns:a16="http://schemas.microsoft.com/office/drawing/2014/main" id="{12AB2501-ACC9-8B1D-718D-E70A42207467}"/>
              </a:ext>
            </a:extLst>
          </p:cNvPr>
          <p:cNvSpPr/>
          <p:nvPr userDrawn="1"/>
        </p:nvSpPr>
        <p:spPr>
          <a:xfrm>
            <a:off x="2151232" y="4582636"/>
            <a:ext cx="616688" cy="616688"/>
          </a:xfrm>
          <a:prstGeom prst="roundRect">
            <a:avLst>
              <a:gd name="adj" fmla="val 50000"/>
            </a:avLst>
          </a:prstGeom>
          <a:solidFill>
            <a:schemeClr val="accent2"/>
          </a:solidFill>
          <a:ln>
            <a:noFill/>
          </a:ln>
          <a:effectLst>
            <a:outerShdw blurRad="152400" dist="50800" dir="36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i="0">
                <a:latin typeface="Yu Gothic" panose="020B0400000000000000" pitchFamily="34" charset="-128"/>
                <a:ea typeface="Yu Gothic" panose="020B0400000000000000" pitchFamily="34" charset="-128"/>
              </a:rPr>
              <a:t>1</a:t>
            </a:r>
            <a:endParaRPr kumimoji="1" lang="ja-JP" altLang="en-US" sz="2800" b="1" i="0">
              <a:latin typeface="Yu Gothic" panose="020B0400000000000000" pitchFamily="34" charset="-128"/>
              <a:ea typeface="Yu Gothic" panose="020B0400000000000000" pitchFamily="34" charset="-128"/>
            </a:endParaRPr>
          </a:p>
        </p:txBody>
      </p:sp>
      <p:sp>
        <p:nvSpPr>
          <p:cNvPr id="14" name="テキスト プレースホルダー 13">
            <a:extLst>
              <a:ext uri="{FF2B5EF4-FFF2-40B4-BE49-F238E27FC236}">
                <a16:creationId xmlns:a16="http://schemas.microsoft.com/office/drawing/2014/main" id="{87243B20-3A37-3633-07DC-5A27A2B4F7B2}"/>
              </a:ext>
            </a:extLst>
          </p:cNvPr>
          <p:cNvSpPr>
            <a:spLocks noGrp="1"/>
          </p:cNvSpPr>
          <p:nvPr>
            <p:ph type="body" sz="quarter" idx="14" hasCustomPrompt="1"/>
          </p:nvPr>
        </p:nvSpPr>
        <p:spPr>
          <a:xfrm>
            <a:off x="695576" y="5364034"/>
            <a:ext cx="3420000" cy="720000"/>
          </a:xfrm>
        </p:spPr>
        <p:txBody>
          <a:bodyPr lIns="0" tIns="0" rIns="0" bIns="0">
            <a:noAutofit/>
          </a:bodyPr>
          <a:lstStyle>
            <a:lvl1pPr algn="ctr">
              <a:defRPr sz="3600" spc="300"/>
            </a:lvl1pPr>
          </a:lstStyle>
          <a:p>
            <a:pPr lvl="0"/>
            <a:r>
              <a:rPr kumimoji="1" lang="ja-JP" altLang="en-US"/>
              <a:t>輸入</a:t>
            </a:r>
          </a:p>
        </p:txBody>
      </p:sp>
      <p:sp>
        <p:nvSpPr>
          <p:cNvPr id="23" name="角丸四角形 22">
            <a:extLst>
              <a:ext uri="{FF2B5EF4-FFF2-40B4-BE49-F238E27FC236}">
                <a16:creationId xmlns:a16="http://schemas.microsoft.com/office/drawing/2014/main" id="{510EA403-F098-E258-C757-4B6A512E9EE3}"/>
              </a:ext>
            </a:extLst>
          </p:cNvPr>
          <p:cNvSpPr/>
          <p:nvPr userDrawn="1"/>
        </p:nvSpPr>
        <p:spPr>
          <a:xfrm>
            <a:off x="4386000" y="4763379"/>
            <a:ext cx="3420000" cy="1620000"/>
          </a:xfrm>
          <a:prstGeom prst="roundRect">
            <a:avLst/>
          </a:prstGeom>
          <a:solidFill>
            <a:schemeClr val="bg1"/>
          </a:solidFill>
          <a:ln>
            <a:noFill/>
          </a:ln>
          <a:effectLst>
            <a:outerShdw blurRad="398899" dist="127000" dir="3600000" algn="tl"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a:extLst>
              <a:ext uri="{FF2B5EF4-FFF2-40B4-BE49-F238E27FC236}">
                <a16:creationId xmlns:a16="http://schemas.microsoft.com/office/drawing/2014/main" id="{738B66BC-1EB2-D95E-3982-724A2834F478}"/>
              </a:ext>
            </a:extLst>
          </p:cNvPr>
          <p:cNvSpPr/>
          <p:nvPr userDrawn="1"/>
        </p:nvSpPr>
        <p:spPr>
          <a:xfrm>
            <a:off x="8076424" y="4763379"/>
            <a:ext cx="3420000" cy="1620000"/>
          </a:xfrm>
          <a:prstGeom prst="roundRect">
            <a:avLst/>
          </a:prstGeom>
          <a:solidFill>
            <a:schemeClr val="bg1"/>
          </a:solidFill>
          <a:ln>
            <a:noFill/>
          </a:ln>
          <a:effectLst>
            <a:outerShdw blurRad="398899" dist="127000" dir="3600000" algn="tl"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グラフィックス 25">
            <a:extLst>
              <a:ext uri="{FF2B5EF4-FFF2-40B4-BE49-F238E27FC236}">
                <a16:creationId xmlns:a16="http://schemas.microsoft.com/office/drawing/2014/main" id="{9291C0C7-A731-CF19-675C-D417DAD71B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60694" y="341011"/>
            <a:ext cx="2270613" cy="902774"/>
          </a:xfrm>
          <a:prstGeom prst="rect">
            <a:avLst/>
          </a:prstGeom>
        </p:spPr>
      </p:pic>
      <p:sp>
        <p:nvSpPr>
          <p:cNvPr id="27" name="角丸四角形 26">
            <a:extLst>
              <a:ext uri="{FF2B5EF4-FFF2-40B4-BE49-F238E27FC236}">
                <a16:creationId xmlns:a16="http://schemas.microsoft.com/office/drawing/2014/main" id="{E0D20D47-123B-7DED-6ABA-889F72D86BBE}"/>
              </a:ext>
            </a:extLst>
          </p:cNvPr>
          <p:cNvSpPr/>
          <p:nvPr userDrawn="1"/>
        </p:nvSpPr>
        <p:spPr>
          <a:xfrm>
            <a:off x="5787656" y="4582636"/>
            <a:ext cx="616688" cy="616688"/>
          </a:xfrm>
          <a:prstGeom prst="roundRect">
            <a:avLst>
              <a:gd name="adj" fmla="val 50000"/>
            </a:avLst>
          </a:prstGeom>
          <a:solidFill>
            <a:schemeClr val="accent4"/>
          </a:solidFill>
          <a:ln>
            <a:noFill/>
          </a:ln>
          <a:effectLst>
            <a:outerShdw blurRad="152400" dist="50800" dir="36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i="0">
                <a:latin typeface="Yu Gothic" panose="020B0400000000000000" pitchFamily="34" charset="-128"/>
                <a:ea typeface="Yu Gothic" panose="020B0400000000000000" pitchFamily="34" charset="-128"/>
              </a:rPr>
              <a:t>2</a:t>
            </a:r>
            <a:endParaRPr kumimoji="1" lang="ja-JP" altLang="en-US" sz="2800" b="1" i="0">
              <a:latin typeface="Yu Gothic" panose="020B0400000000000000" pitchFamily="34" charset="-128"/>
              <a:ea typeface="Yu Gothic" panose="020B0400000000000000" pitchFamily="34" charset="-128"/>
            </a:endParaRPr>
          </a:p>
        </p:txBody>
      </p:sp>
      <p:sp>
        <p:nvSpPr>
          <p:cNvPr id="28" name="テキスト プレースホルダー 13">
            <a:extLst>
              <a:ext uri="{FF2B5EF4-FFF2-40B4-BE49-F238E27FC236}">
                <a16:creationId xmlns:a16="http://schemas.microsoft.com/office/drawing/2014/main" id="{F19293A4-C57D-2F18-FBC5-14739A9E8120}"/>
              </a:ext>
            </a:extLst>
          </p:cNvPr>
          <p:cNvSpPr>
            <a:spLocks noGrp="1"/>
          </p:cNvSpPr>
          <p:nvPr>
            <p:ph type="body" sz="quarter" idx="15" hasCustomPrompt="1"/>
          </p:nvPr>
        </p:nvSpPr>
        <p:spPr>
          <a:xfrm>
            <a:off x="4386000" y="5364034"/>
            <a:ext cx="3420000" cy="720000"/>
          </a:xfrm>
        </p:spPr>
        <p:txBody>
          <a:bodyPr lIns="0" tIns="0" rIns="0" bIns="0">
            <a:noAutofit/>
          </a:bodyPr>
          <a:lstStyle>
            <a:lvl1pPr algn="ctr">
              <a:defRPr sz="3600" spc="300"/>
            </a:lvl1pPr>
          </a:lstStyle>
          <a:p>
            <a:pPr lvl="0"/>
            <a:r>
              <a:rPr kumimoji="1" lang="ja-JP" altLang="en-US"/>
              <a:t>輸入</a:t>
            </a:r>
          </a:p>
        </p:txBody>
      </p:sp>
      <p:sp>
        <p:nvSpPr>
          <p:cNvPr id="29" name="角丸四角形 28">
            <a:extLst>
              <a:ext uri="{FF2B5EF4-FFF2-40B4-BE49-F238E27FC236}">
                <a16:creationId xmlns:a16="http://schemas.microsoft.com/office/drawing/2014/main" id="{7AFC48C2-4074-FE3F-DEFE-04263F5542D7}"/>
              </a:ext>
            </a:extLst>
          </p:cNvPr>
          <p:cNvSpPr/>
          <p:nvPr userDrawn="1"/>
        </p:nvSpPr>
        <p:spPr>
          <a:xfrm>
            <a:off x="9532080" y="4582636"/>
            <a:ext cx="616688" cy="616688"/>
          </a:xfrm>
          <a:prstGeom prst="roundRect">
            <a:avLst>
              <a:gd name="adj" fmla="val 50000"/>
            </a:avLst>
          </a:prstGeom>
          <a:solidFill>
            <a:schemeClr val="accent3"/>
          </a:solidFill>
          <a:ln>
            <a:noFill/>
          </a:ln>
          <a:effectLst>
            <a:outerShdw blurRad="152400" dist="50800" dir="36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i="0">
                <a:latin typeface="Yu Gothic" panose="020B0400000000000000" pitchFamily="34" charset="-128"/>
                <a:ea typeface="Yu Gothic" panose="020B0400000000000000" pitchFamily="34" charset="-128"/>
              </a:rPr>
              <a:t>3</a:t>
            </a:r>
            <a:endParaRPr kumimoji="1" lang="ja-JP" altLang="en-US" sz="2800" b="1" i="0">
              <a:latin typeface="Yu Gothic" panose="020B0400000000000000" pitchFamily="34" charset="-128"/>
              <a:ea typeface="Yu Gothic" panose="020B0400000000000000" pitchFamily="34" charset="-128"/>
            </a:endParaRPr>
          </a:p>
        </p:txBody>
      </p:sp>
      <p:sp>
        <p:nvSpPr>
          <p:cNvPr id="30" name="テキスト プレースホルダー 13">
            <a:extLst>
              <a:ext uri="{FF2B5EF4-FFF2-40B4-BE49-F238E27FC236}">
                <a16:creationId xmlns:a16="http://schemas.microsoft.com/office/drawing/2014/main" id="{7027FFF4-8AC9-6A6E-22A0-F62A79D22A61}"/>
              </a:ext>
            </a:extLst>
          </p:cNvPr>
          <p:cNvSpPr>
            <a:spLocks noGrp="1"/>
          </p:cNvSpPr>
          <p:nvPr>
            <p:ph type="body" sz="quarter" idx="16" hasCustomPrompt="1"/>
          </p:nvPr>
        </p:nvSpPr>
        <p:spPr>
          <a:xfrm>
            <a:off x="8076424" y="5364034"/>
            <a:ext cx="3420000" cy="720000"/>
          </a:xfrm>
        </p:spPr>
        <p:txBody>
          <a:bodyPr lIns="0" tIns="0" rIns="0" bIns="0">
            <a:noAutofit/>
          </a:bodyPr>
          <a:lstStyle>
            <a:lvl1pPr algn="ctr">
              <a:defRPr sz="3600" spc="300"/>
            </a:lvl1pPr>
          </a:lstStyle>
          <a:p>
            <a:pPr lvl="0"/>
            <a:r>
              <a:rPr kumimoji="1" lang="ja-JP" altLang="en-US"/>
              <a:t>輸入</a:t>
            </a:r>
          </a:p>
        </p:txBody>
      </p:sp>
      <p:sp>
        <p:nvSpPr>
          <p:cNvPr id="2" name="タイトル 1">
            <a:extLst>
              <a:ext uri="{FF2B5EF4-FFF2-40B4-BE49-F238E27FC236}">
                <a16:creationId xmlns:a16="http://schemas.microsoft.com/office/drawing/2014/main" id="{6F7EEE2E-D000-D666-1978-7A4927B54965}"/>
              </a:ext>
            </a:extLst>
          </p:cNvPr>
          <p:cNvSpPr>
            <a:spLocks noGrp="1"/>
          </p:cNvSpPr>
          <p:nvPr>
            <p:ph type="title" hasCustomPrompt="1"/>
          </p:nvPr>
        </p:nvSpPr>
        <p:spPr>
          <a:xfrm>
            <a:off x="5131140" y="489625"/>
            <a:ext cx="1929720" cy="644968"/>
          </a:xfrm>
        </p:spPr>
        <p:txBody>
          <a:bodyPr lIns="0" tIns="0" rIns="0" bIns="0">
            <a:normAutofit/>
          </a:bodyPr>
          <a:lstStyle>
            <a:lvl1pPr algn="ctr">
              <a:lnSpc>
                <a:spcPct val="100000"/>
              </a:lnSpc>
              <a:defRPr sz="3600">
                <a:solidFill>
                  <a:schemeClr val="bg1"/>
                </a:solidFill>
              </a:defRPr>
            </a:lvl1pPr>
          </a:lstStyle>
          <a:p>
            <a:r>
              <a:rPr kumimoji="1" lang="en-US" altLang="ja-JP"/>
              <a:t>Q.1</a:t>
            </a:r>
            <a:endParaRPr kumimoji="1" lang="ja-JP" altLang="en-US"/>
          </a:p>
        </p:txBody>
      </p:sp>
    </p:spTree>
    <p:extLst>
      <p:ext uri="{BB962C8B-B14F-4D97-AF65-F5344CB8AC3E}">
        <p14:creationId xmlns:p14="http://schemas.microsoft.com/office/powerpoint/2010/main" val="393149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回答解説">
    <p:spTree>
      <p:nvGrpSpPr>
        <p:cNvPr id="1" name=""/>
        <p:cNvGrpSpPr/>
        <p:nvPr/>
      </p:nvGrpSpPr>
      <p:grpSpPr>
        <a:xfrm>
          <a:off x="0" y="0"/>
          <a:ext cx="0" cy="0"/>
          <a:chOff x="0" y="0"/>
          <a:chExt cx="0" cy="0"/>
        </a:xfrm>
      </p:grpSpPr>
      <p:pic>
        <p:nvPicPr>
          <p:cNvPr id="19" name="グラフィックス 18">
            <a:extLst>
              <a:ext uri="{FF2B5EF4-FFF2-40B4-BE49-F238E27FC236}">
                <a16:creationId xmlns:a16="http://schemas.microsoft.com/office/drawing/2014/main" id="{C874AAC3-9425-4912-D54C-994268AA46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601383"/>
            <a:ext cx="12204000" cy="5256617"/>
          </a:xfrm>
          <a:prstGeom prst="rect">
            <a:avLst/>
          </a:prstGeom>
        </p:spPr>
      </p:pic>
      <p:sp>
        <p:nvSpPr>
          <p:cNvPr id="5" name="スライド番号プレースホルダー 4">
            <a:extLst>
              <a:ext uri="{FF2B5EF4-FFF2-40B4-BE49-F238E27FC236}">
                <a16:creationId xmlns:a16="http://schemas.microsoft.com/office/drawing/2014/main" id="{9664ED37-F35E-1E3E-BEED-BB79C72010D0}"/>
              </a:ext>
            </a:extLst>
          </p:cNvPr>
          <p:cNvSpPr>
            <a:spLocks noGrp="1"/>
          </p:cNvSpPr>
          <p:nvPr>
            <p:ph type="sldNum" sz="quarter" idx="12"/>
          </p:nvPr>
        </p:nvSpPr>
        <p:spPr/>
        <p:txBody>
          <a:bodyPr/>
          <a:lstStyle/>
          <a:p>
            <a:fld id="{F70FBF00-1748-2A43-853D-62A5A3CFA1CB}" type="slidenum">
              <a:t>‹#›</a:t>
            </a:fld>
            <a:endParaRPr kumimoji="1" lang="ja-JP" altLang="en-US"/>
          </a:p>
        </p:txBody>
      </p:sp>
      <p:sp>
        <p:nvSpPr>
          <p:cNvPr id="8" name="コンテンツ プレースホルダー 2">
            <a:extLst>
              <a:ext uri="{FF2B5EF4-FFF2-40B4-BE49-F238E27FC236}">
                <a16:creationId xmlns:a16="http://schemas.microsoft.com/office/drawing/2014/main" id="{AC5B66FD-93F6-BABF-83F6-B03875FCA7C5}"/>
              </a:ext>
            </a:extLst>
          </p:cNvPr>
          <p:cNvSpPr>
            <a:spLocks noGrp="1"/>
          </p:cNvSpPr>
          <p:nvPr>
            <p:ph sz="half" idx="1" hasCustomPrompt="1"/>
          </p:nvPr>
        </p:nvSpPr>
        <p:spPr>
          <a:xfrm>
            <a:off x="695576" y="2285476"/>
            <a:ext cx="5112000" cy="4060247"/>
          </a:xfrm>
        </p:spPr>
        <p:txBody>
          <a:bodyPr lIns="0" tIns="0" rIns="0" bIns="0">
            <a:normAutofit/>
          </a:bodyPr>
          <a:lstStyle>
            <a:lvl1pPr marL="0" indent="0">
              <a:lnSpc>
                <a:spcPct val="160000"/>
              </a:lnSpc>
              <a:buFontTx/>
              <a:buNone/>
              <a:defRPr sz="3200">
                <a:solidFill>
                  <a:schemeClr val="bg1"/>
                </a:solidFill>
              </a:defRPr>
            </a:lvl1pPr>
          </a:lstStyle>
          <a:p>
            <a:pPr lvl="0"/>
            <a:r>
              <a:rPr kumimoji="1" lang="ja-JP" altLang="en-US"/>
              <a:t>日本は資源に乏しい国なので、石油や石炭、液化ガスなどの燃料をはじめ、鉄鉱石などの原料のほとんどを外国から輸入しています。</a:t>
            </a:r>
          </a:p>
        </p:txBody>
      </p:sp>
      <p:sp>
        <p:nvSpPr>
          <p:cNvPr id="9" name="テキスト プレースホルダー 13">
            <a:extLst>
              <a:ext uri="{FF2B5EF4-FFF2-40B4-BE49-F238E27FC236}">
                <a16:creationId xmlns:a16="http://schemas.microsoft.com/office/drawing/2014/main" id="{B18553BF-36EE-F07D-E1BA-B21BDE5B7CCC}"/>
              </a:ext>
            </a:extLst>
          </p:cNvPr>
          <p:cNvSpPr>
            <a:spLocks noGrp="1"/>
          </p:cNvSpPr>
          <p:nvPr>
            <p:ph type="body" sz="quarter" idx="14" hasCustomPrompt="1"/>
          </p:nvPr>
        </p:nvSpPr>
        <p:spPr>
          <a:xfrm>
            <a:off x="3337459" y="397976"/>
            <a:ext cx="8133719" cy="1055100"/>
          </a:xfrm>
        </p:spPr>
        <p:txBody>
          <a:bodyPr lIns="0" tIns="0" rIns="0" bIns="0" anchor="ctr">
            <a:noAutofit/>
          </a:bodyPr>
          <a:lstStyle>
            <a:lvl1pPr algn="l">
              <a:lnSpc>
                <a:spcPct val="100000"/>
              </a:lnSpc>
              <a:defRPr sz="6000" spc="600"/>
            </a:lvl1pPr>
          </a:lstStyle>
          <a:p>
            <a:pPr lvl="0"/>
            <a:r>
              <a:rPr kumimoji="1" lang="ja-JP" altLang="en-US"/>
              <a:t>輸入</a:t>
            </a:r>
          </a:p>
        </p:txBody>
      </p:sp>
      <p:sp>
        <p:nvSpPr>
          <p:cNvPr id="10" name="図プレースホルダー 9">
            <a:extLst>
              <a:ext uri="{FF2B5EF4-FFF2-40B4-BE49-F238E27FC236}">
                <a16:creationId xmlns:a16="http://schemas.microsoft.com/office/drawing/2014/main" id="{853F5615-9464-3B6C-A3B6-3C0D3F01E377}"/>
              </a:ext>
            </a:extLst>
          </p:cNvPr>
          <p:cNvSpPr>
            <a:spLocks noGrp="1"/>
          </p:cNvSpPr>
          <p:nvPr>
            <p:ph type="pic" sz="quarter" idx="13"/>
          </p:nvPr>
        </p:nvSpPr>
        <p:spPr>
          <a:xfrm>
            <a:off x="6384424" y="2285476"/>
            <a:ext cx="5079600" cy="3808800"/>
          </a:xfrm>
          <a:prstGeom prst="roundRect">
            <a:avLst>
              <a:gd name="adj" fmla="val 7330"/>
            </a:avLst>
          </a:prstGeom>
          <a:solidFill>
            <a:schemeClr val="bg1">
              <a:lumMod val="85000"/>
            </a:schemeClr>
          </a:solidFill>
        </p:spPr>
        <p:txBody>
          <a:bodyPr>
            <a:normAutofit/>
          </a:bodyPr>
          <a:lstStyle>
            <a:lvl1pPr>
              <a:defRPr sz="1600" b="0"/>
            </a:lvl1pPr>
          </a:lstStyle>
          <a:p>
            <a:endParaRPr kumimoji="1" lang="ja-JP" altLang="en-US"/>
          </a:p>
        </p:txBody>
      </p:sp>
      <p:sp>
        <p:nvSpPr>
          <p:cNvPr id="13" name="テキスト ボックス 12">
            <a:extLst>
              <a:ext uri="{FF2B5EF4-FFF2-40B4-BE49-F238E27FC236}">
                <a16:creationId xmlns:a16="http://schemas.microsoft.com/office/drawing/2014/main" id="{CBD0AC2D-1D05-8604-EC15-D81EB6DB9719}"/>
              </a:ext>
            </a:extLst>
          </p:cNvPr>
          <p:cNvSpPr txBox="1"/>
          <p:nvPr userDrawn="1"/>
        </p:nvSpPr>
        <p:spPr>
          <a:xfrm>
            <a:off x="504182" y="739238"/>
            <a:ext cx="1538883" cy="369332"/>
          </a:xfrm>
          <a:prstGeom prst="rect">
            <a:avLst/>
          </a:prstGeom>
          <a:noFill/>
        </p:spPr>
        <p:txBody>
          <a:bodyPr wrap="none" lIns="0" tIns="0" rIns="0" bIns="0" rtlCol="0" anchor="ctr">
            <a:spAutoFit/>
          </a:bodyPr>
          <a:lstStyle/>
          <a:p>
            <a:r>
              <a:rPr kumimoji="1" lang="en-US" altLang="ja-JP" sz="2400" b="1" spc="600"/>
              <a:t>【</a:t>
            </a:r>
            <a:r>
              <a:rPr kumimoji="1" lang="ja-JP" altLang="en-US" sz="2400" b="1" spc="600"/>
              <a:t>答え</a:t>
            </a:r>
            <a:r>
              <a:rPr kumimoji="1" lang="en-US" altLang="ja-JP" sz="2400" b="1" spc="600"/>
              <a:t>】</a:t>
            </a:r>
            <a:endParaRPr kumimoji="1" lang="ja-JP" altLang="en-US" sz="2400" b="1" spc="600"/>
          </a:p>
        </p:txBody>
      </p:sp>
    </p:spTree>
    <p:extLst>
      <p:ext uri="{BB962C8B-B14F-4D97-AF65-F5344CB8AC3E}">
        <p14:creationId xmlns:p14="http://schemas.microsoft.com/office/powerpoint/2010/main" val="187104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7AE5C86-1B32-C18F-1EE9-870B3B269705}"/>
              </a:ext>
            </a:extLst>
          </p:cNvPr>
          <p:cNvSpPr>
            <a:spLocks noGrp="1"/>
          </p:cNvSpPr>
          <p:nvPr>
            <p:ph type="sldNum" sz="quarter" idx="12"/>
          </p:nvPr>
        </p:nvSpPr>
        <p:spPr/>
        <p:txBody>
          <a:bodyPr/>
          <a:lstStyle/>
          <a:p>
            <a:fld id="{F70FBF00-1748-2A43-853D-62A5A3CFA1CB}" type="slidenum">
              <a:t>‹#›</a:t>
            </a:fld>
            <a:endParaRPr kumimoji="1" lang="ja-JP" altLang="en-US"/>
          </a:p>
        </p:txBody>
      </p:sp>
    </p:spTree>
    <p:extLst>
      <p:ext uri="{BB962C8B-B14F-4D97-AF65-F5344CB8AC3E}">
        <p14:creationId xmlns:p14="http://schemas.microsoft.com/office/powerpoint/2010/main" val="33753109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492EC10-2A26-640E-4C6D-4E6C54CE684C}"/>
              </a:ext>
            </a:extLst>
          </p:cNvPr>
          <p:cNvSpPr>
            <a:spLocks noGrp="1"/>
          </p:cNvSpPr>
          <p:nvPr>
            <p:ph type="title"/>
          </p:nvPr>
        </p:nvSpPr>
        <p:spPr>
          <a:xfrm>
            <a:off x="838200" y="365126"/>
            <a:ext cx="10515600" cy="64496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86CBEF-8276-70D3-BEF5-5F5CAD25A20B}"/>
              </a:ext>
            </a:extLst>
          </p:cNvPr>
          <p:cNvSpPr>
            <a:spLocks noGrp="1"/>
          </p:cNvSpPr>
          <p:nvPr>
            <p:ph type="body" idx="1"/>
          </p:nvPr>
        </p:nvSpPr>
        <p:spPr>
          <a:xfrm>
            <a:off x="838200" y="1488559"/>
            <a:ext cx="5257800" cy="289205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8776401F-5564-2FF5-0E16-9FDCC2BB232D}"/>
              </a:ext>
            </a:extLst>
          </p:cNvPr>
          <p:cNvSpPr>
            <a:spLocks noGrp="1"/>
          </p:cNvSpPr>
          <p:nvPr>
            <p:ph type="sldNum" sz="quarter" idx="4"/>
          </p:nvPr>
        </p:nvSpPr>
        <p:spPr>
          <a:xfrm>
            <a:off x="11551388" y="6356350"/>
            <a:ext cx="497958"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0FBF00-1748-2A43-853D-62A5A3CFA1CB}" type="slidenum">
              <a:t>‹#›</a:t>
            </a:fld>
            <a:endParaRPr kumimoji="1" lang="ja-JP" altLang="en-US"/>
          </a:p>
        </p:txBody>
      </p:sp>
    </p:spTree>
    <p:extLst>
      <p:ext uri="{BB962C8B-B14F-4D97-AF65-F5344CB8AC3E}">
        <p14:creationId xmlns:p14="http://schemas.microsoft.com/office/powerpoint/2010/main" val="2784798598"/>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Lst>
  <p:txStyles>
    <p:titleStyle>
      <a:lvl1pPr algn="ctr" defTabSz="914400" rtl="0" eaLnBrk="1" latinLnBrk="0" hangingPunct="1">
        <a:lnSpc>
          <a:spcPct val="90000"/>
        </a:lnSpc>
        <a:spcBef>
          <a:spcPct val="0"/>
        </a:spcBef>
        <a:buNone/>
        <a:defRPr kumimoji="1" sz="2800" b="1" i="0" kern="1200">
          <a:solidFill>
            <a:schemeClr val="tx1"/>
          </a:solidFill>
          <a:latin typeface="Yu Gothic" panose="020B0400000000000000" pitchFamily="34" charset="-128"/>
          <a:ea typeface="Yu Gothic" panose="020B0400000000000000" pitchFamily="34" charset="-128"/>
          <a:cs typeface="+mj-cs"/>
        </a:defRPr>
      </a:lvl1pPr>
    </p:titleStyle>
    <p:bodyStyle>
      <a:lvl1pPr marL="0" indent="0" algn="l" defTabSz="914400" rtl="0" eaLnBrk="1" latinLnBrk="0" hangingPunct="1">
        <a:lnSpc>
          <a:spcPct val="140000"/>
        </a:lnSpc>
        <a:spcBef>
          <a:spcPts val="0"/>
        </a:spcBef>
        <a:buFontTx/>
        <a:buNone/>
        <a:defRPr kumimoji="1" sz="2800" b="1" i="0" kern="1200">
          <a:solidFill>
            <a:schemeClr val="tx1"/>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40000"/>
        </a:lnSpc>
        <a:spcBef>
          <a:spcPts val="0"/>
        </a:spcBef>
        <a:buFontTx/>
        <a:buNone/>
        <a:defRPr kumimoji="1" sz="2400" b="1" i="0" kern="1200">
          <a:solidFill>
            <a:schemeClr val="tx1"/>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40000"/>
        </a:lnSpc>
        <a:spcBef>
          <a:spcPts val="0"/>
        </a:spcBef>
        <a:buFontTx/>
        <a:buNone/>
        <a:defRPr kumimoji="1" sz="2000" b="1" i="0" kern="1200">
          <a:solidFill>
            <a:schemeClr val="tx1"/>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40000"/>
        </a:lnSpc>
        <a:spcBef>
          <a:spcPts val="0"/>
        </a:spcBef>
        <a:buFontTx/>
        <a:buNone/>
        <a:defRPr kumimoji="1" sz="1800" b="1" i="0" kern="1200">
          <a:solidFill>
            <a:schemeClr val="tx1"/>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40000"/>
        </a:lnSpc>
        <a:spcBef>
          <a:spcPts val="0"/>
        </a:spcBef>
        <a:buFontTx/>
        <a:buNone/>
        <a:defRPr kumimoji="1" sz="1800" b="1"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 name="グラフィックス 9">
            <a:extLst>
              <a:ext uri="{FF2B5EF4-FFF2-40B4-BE49-F238E27FC236}">
                <a16:creationId xmlns:a16="http://schemas.microsoft.com/office/drawing/2014/main" id="{6ACAE583-2FD9-AACF-8885-032C5AFF4A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4893" y="557234"/>
            <a:ext cx="5585550" cy="5476741"/>
          </a:xfrm>
          <a:prstGeom prst="rect">
            <a:avLst/>
          </a:prstGeom>
        </p:spPr>
      </p:pic>
      <p:pic>
        <p:nvPicPr>
          <p:cNvPr id="16" name="グラフィックス 15">
            <a:extLst>
              <a:ext uri="{FF2B5EF4-FFF2-40B4-BE49-F238E27FC236}">
                <a16:creationId xmlns:a16="http://schemas.microsoft.com/office/drawing/2014/main" id="{D48C8975-2867-8E6C-3A0C-A3500B7C2C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9262" y="386967"/>
            <a:ext cx="2464107" cy="924040"/>
          </a:xfrm>
          <a:prstGeom prst="rect">
            <a:avLst/>
          </a:prstGeom>
        </p:spPr>
      </p:pic>
      <p:pic>
        <p:nvPicPr>
          <p:cNvPr id="22" name="グラフィックス 21">
            <a:extLst>
              <a:ext uri="{FF2B5EF4-FFF2-40B4-BE49-F238E27FC236}">
                <a16:creationId xmlns:a16="http://schemas.microsoft.com/office/drawing/2014/main" id="{6934E9BB-0742-197A-54AC-04A3A5B083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2882" y="3018074"/>
            <a:ext cx="2255746" cy="7228640"/>
          </a:xfrm>
          <a:prstGeom prst="rect">
            <a:avLst/>
          </a:prstGeom>
        </p:spPr>
      </p:pic>
      <p:pic>
        <p:nvPicPr>
          <p:cNvPr id="24" name="グラフィックス 23">
            <a:extLst>
              <a:ext uri="{FF2B5EF4-FFF2-40B4-BE49-F238E27FC236}">
                <a16:creationId xmlns:a16="http://schemas.microsoft.com/office/drawing/2014/main" id="{AB292288-606A-F28C-594E-EE50D2B4B2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37555" y="3051673"/>
            <a:ext cx="2614614" cy="7109016"/>
          </a:xfrm>
          <a:prstGeom prst="rect">
            <a:avLst/>
          </a:prstGeom>
        </p:spPr>
      </p:pic>
    </p:spTree>
    <p:extLst>
      <p:ext uri="{BB962C8B-B14F-4D97-AF65-F5344CB8AC3E}">
        <p14:creationId xmlns:p14="http://schemas.microsoft.com/office/powerpoint/2010/main" val="2576470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グラフィックス 5">
            <a:extLst>
              <a:ext uri="{FF2B5EF4-FFF2-40B4-BE49-F238E27FC236}">
                <a16:creationId xmlns:a16="http://schemas.microsoft.com/office/drawing/2014/main" id="{B7761449-3477-229A-1DCD-26BE46AE21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54680" y="2505363"/>
            <a:ext cx="4482640" cy="1660237"/>
          </a:xfrm>
          <a:prstGeom prst="rect">
            <a:avLst/>
          </a:prstGeom>
        </p:spPr>
      </p:pic>
    </p:spTree>
    <p:extLst>
      <p:ext uri="{BB962C8B-B14F-4D97-AF65-F5344CB8AC3E}">
        <p14:creationId xmlns:p14="http://schemas.microsoft.com/office/powerpoint/2010/main" val="375064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A873428-32DE-5661-2E3E-66F8439BD518}"/>
              </a:ext>
            </a:extLst>
          </p:cNvPr>
          <p:cNvSpPr>
            <a:spLocks noGrp="1"/>
          </p:cNvSpPr>
          <p:nvPr>
            <p:ph sz="half" idx="1"/>
          </p:nvPr>
        </p:nvSpPr>
        <p:spPr>
          <a:xfrm>
            <a:off x="695576" y="1332682"/>
            <a:ext cx="4802399" cy="3161054"/>
          </a:xfrm>
        </p:spPr>
        <p:txBody>
          <a:bodyPr/>
          <a:lstStyle/>
          <a:p>
            <a:r>
              <a:rPr kumimoji="1" lang="en-US" altLang="ja-JP" dirty="0"/>
              <a:t>1988</a:t>
            </a:r>
            <a:r>
              <a:rPr kumimoji="1" lang="ja-JP" altLang="en-US" dirty="0"/>
              <a:t>年と</a:t>
            </a:r>
            <a:r>
              <a:rPr kumimoji="1" lang="en-US" altLang="ja-JP" dirty="0"/>
              <a:t>2024</a:t>
            </a:r>
            <a:r>
              <a:rPr kumimoji="1" lang="ja-JP" altLang="en-US" dirty="0"/>
              <a:t>年を比べると、日本の輸出額はどう変わったでしょう？</a:t>
            </a:r>
          </a:p>
        </p:txBody>
      </p:sp>
      <p:pic>
        <p:nvPicPr>
          <p:cNvPr id="9" name="図プレースホルダー 8" descr="ゲームの画面&#10;&#10;低い精度で自動的に生成された説明">
            <a:extLst>
              <a:ext uri="{FF2B5EF4-FFF2-40B4-BE49-F238E27FC236}">
                <a16:creationId xmlns:a16="http://schemas.microsoft.com/office/drawing/2014/main" id="{ACB57352-636A-B215-BCA6-351F085D46CA}"/>
              </a:ext>
            </a:extLst>
          </p:cNvPr>
          <p:cNvPicPr>
            <a:picLocks noGrp="1" noChangeAspect="1"/>
          </p:cNvPicPr>
          <p:nvPr>
            <p:ph type="pic" sz="quarter" idx="13"/>
          </p:nvPr>
        </p:nvPicPr>
        <p:blipFill>
          <a:blip r:embed="rId2"/>
          <a:srcRect l="113" r="113"/>
          <a:stretch>
            <a:fillRect/>
          </a:stretch>
        </p:blipFill>
        <p:spPr>
          <a:xfrm>
            <a:off x="5671595" y="1015179"/>
            <a:ext cx="5952850" cy="3421518"/>
          </a:xfrm>
          <a:noFill/>
        </p:spPr>
      </p:pic>
      <p:sp>
        <p:nvSpPr>
          <p:cNvPr id="4" name="テキスト プレースホルダー 3">
            <a:extLst>
              <a:ext uri="{FF2B5EF4-FFF2-40B4-BE49-F238E27FC236}">
                <a16:creationId xmlns:a16="http://schemas.microsoft.com/office/drawing/2014/main" id="{15DB6A1C-6A57-AF68-D416-D308028CABB3}"/>
              </a:ext>
            </a:extLst>
          </p:cNvPr>
          <p:cNvSpPr>
            <a:spLocks noGrp="1"/>
          </p:cNvSpPr>
          <p:nvPr>
            <p:ph type="body" sz="quarter" idx="14"/>
          </p:nvPr>
        </p:nvSpPr>
        <p:spPr/>
        <p:txBody>
          <a:bodyPr/>
          <a:lstStyle/>
          <a:p>
            <a:r>
              <a:rPr lang="en-US" altLang="ja-JP" sz="3200" spc="0" dirty="0"/>
              <a:t>3</a:t>
            </a:r>
            <a:r>
              <a:rPr kumimoji="1" lang="ja-JP" altLang="en-US" sz="3200" spc="0" dirty="0"/>
              <a:t>倍以上に増えた</a:t>
            </a:r>
          </a:p>
        </p:txBody>
      </p:sp>
      <p:sp>
        <p:nvSpPr>
          <p:cNvPr id="5" name="テキスト プレースホルダー 4">
            <a:extLst>
              <a:ext uri="{FF2B5EF4-FFF2-40B4-BE49-F238E27FC236}">
                <a16:creationId xmlns:a16="http://schemas.microsoft.com/office/drawing/2014/main" id="{EDFCCEBF-6972-4F2A-B133-A2C68D2F712D}"/>
              </a:ext>
            </a:extLst>
          </p:cNvPr>
          <p:cNvSpPr>
            <a:spLocks noGrp="1"/>
          </p:cNvSpPr>
          <p:nvPr>
            <p:ph type="body" sz="quarter" idx="15"/>
          </p:nvPr>
        </p:nvSpPr>
        <p:spPr/>
        <p:txBody>
          <a:bodyPr/>
          <a:lstStyle/>
          <a:p>
            <a:r>
              <a:rPr kumimoji="1" lang="ja-JP" altLang="en-US" sz="3200" spc="0"/>
              <a:t>半分近く減った</a:t>
            </a:r>
          </a:p>
        </p:txBody>
      </p:sp>
      <p:sp>
        <p:nvSpPr>
          <p:cNvPr id="6" name="テキスト プレースホルダー 5">
            <a:extLst>
              <a:ext uri="{FF2B5EF4-FFF2-40B4-BE49-F238E27FC236}">
                <a16:creationId xmlns:a16="http://schemas.microsoft.com/office/drawing/2014/main" id="{EAB391DD-1328-E2FE-4B53-7BEA39E631E5}"/>
              </a:ext>
            </a:extLst>
          </p:cNvPr>
          <p:cNvSpPr>
            <a:spLocks noGrp="1"/>
          </p:cNvSpPr>
          <p:nvPr>
            <p:ph type="body" sz="quarter" idx="16"/>
          </p:nvPr>
        </p:nvSpPr>
        <p:spPr/>
        <p:txBody>
          <a:bodyPr/>
          <a:lstStyle/>
          <a:p>
            <a:r>
              <a:rPr kumimoji="1" lang="ja-JP" altLang="en-US" sz="3200" spc="0"/>
              <a:t>ほぼ変わらない</a:t>
            </a:r>
          </a:p>
        </p:txBody>
      </p:sp>
      <p:sp>
        <p:nvSpPr>
          <p:cNvPr id="7" name="タイトル 6">
            <a:extLst>
              <a:ext uri="{FF2B5EF4-FFF2-40B4-BE49-F238E27FC236}">
                <a16:creationId xmlns:a16="http://schemas.microsoft.com/office/drawing/2014/main" id="{E7FCA4CA-079F-3322-7C0B-9F847ADD0677}"/>
              </a:ext>
            </a:extLst>
          </p:cNvPr>
          <p:cNvSpPr>
            <a:spLocks noGrp="1"/>
          </p:cNvSpPr>
          <p:nvPr>
            <p:ph type="title"/>
          </p:nvPr>
        </p:nvSpPr>
        <p:spPr/>
        <p:txBody>
          <a:bodyPr/>
          <a:lstStyle/>
          <a:p>
            <a:r>
              <a:rPr kumimoji="1" lang="en-US" altLang="ja-JP"/>
              <a:t>Q.1</a:t>
            </a:r>
            <a:endParaRPr kumimoji="1" lang="ja-JP" altLang="en-US"/>
          </a:p>
        </p:txBody>
      </p:sp>
      <p:sp>
        <p:nvSpPr>
          <p:cNvPr id="10" name="テキスト ボックス 9">
            <a:extLst>
              <a:ext uri="{FF2B5EF4-FFF2-40B4-BE49-F238E27FC236}">
                <a16:creationId xmlns:a16="http://schemas.microsoft.com/office/drawing/2014/main" id="{048E082F-810F-9AEB-3B0B-DF15ADC38F8E}"/>
              </a:ext>
            </a:extLst>
          </p:cNvPr>
          <p:cNvSpPr txBox="1"/>
          <p:nvPr/>
        </p:nvSpPr>
        <p:spPr>
          <a:xfrm>
            <a:off x="2700844" y="2085473"/>
            <a:ext cx="1338828" cy="323165"/>
          </a:xfrm>
          <a:prstGeom prst="rect">
            <a:avLst/>
          </a:prstGeom>
          <a:noFill/>
        </p:spPr>
        <p:txBody>
          <a:bodyPr wrap="none" rtlCol="0">
            <a:spAutoFit/>
          </a:bodyPr>
          <a:lstStyle/>
          <a:p>
            <a:pPr algn="ctr"/>
            <a:r>
              <a:rPr kumimoji="1" lang="ja-JP" altLang="en-US" sz="1500" b="1"/>
              <a:t>ゆしゅつがく</a:t>
            </a:r>
          </a:p>
        </p:txBody>
      </p:sp>
      <p:sp>
        <p:nvSpPr>
          <p:cNvPr id="11" name="テキスト ボックス 10">
            <a:extLst>
              <a:ext uri="{FF2B5EF4-FFF2-40B4-BE49-F238E27FC236}">
                <a16:creationId xmlns:a16="http://schemas.microsoft.com/office/drawing/2014/main" id="{0B05848B-541B-A36C-00C6-866B32130549}"/>
              </a:ext>
            </a:extLst>
          </p:cNvPr>
          <p:cNvSpPr txBox="1"/>
          <p:nvPr/>
        </p:nvSpPr>
        <p:spPr>
          <a:xfrm>
            <a:off x="4080175" y="1347536"/>
            <a:ext cx="569388" cy="323165"/>
          </a:xfrm>
          <a:prstGeom prst="rect">
            <a:avLst/>
          </a:prstGeom>
          <a:noFill/>
        </p:spPr>
        <p:txBody>
          <a:bodyPr wrap="none" rtlCol="0">
            <a:spAutoFit/>
          </a:bodyPr>
          <a:lstStyle/>
          <a:p>
            <a:pPr algn="ctr"/>
            <a:r>
              <a:rPr kumimoji="1" lang="ja-JP" altLang="en-US" sz="1500" b="1"/>
              <a:t>くら</a:t>
            </a:r>
          </a:p>
        </p:txBody>
      </p:sp>
      <p:sp>
        <p:nvSpPr>
          <p:cNvPr id="12" name="テキスト ボックス 11">
            <a:extLst>
              <a:ext uri="{FF2B5EF4-FFF2-40B4-BE49-F238E27FC236}">
                <a16:creationId xmlns:a16="http://schemas.microsoft.com/office/drawing/2014/main" id="{CC3D1E8B-4407-3F6A-1662-D2C82ED6D01B}"/>
              </a:ext>
            </a:extLst>
          </p:cNvPr>
          <p:cNvSpPr txBox="1"/>
          <p:nvPr/>
        </p:nvSpPr>
        <p:spPr>
          <a:xfrm>
            <a:off x="2748608" y="5259983"/>
            <a:ext cx="377026" cy="323165"/>
          </a:xfrm>
          <a:prstGeom prst="rect">
            <a:avLst/>
          </a:prstGeom>
          <a:noFill/>
        </p:spPr>
        <p:txBody>
          <a:bodyPr wrap="none" rtlCol="0">
            <a:spAutoFit/>
          </a:bodyPr>
          <a:lstStyle/>
          <a:p>
            <a:pPr algn="ctr"/>
            <a:r>
              <a:rPr kumimoji="1" lang="ja-JP" altLang="en-US" sz="1500" b="1"/>
              <a:t>ふ</a:t>
            </a:r>
          </a:p>
        </p:txBody>
      </p:sp>
      <p:sp>
        <p:nvSpPr>
          <p:cNvPr id="13" name="テキスト ボックス 12">
            <a:extLst>
              <a:ext uri="{FF2B5EF4-FFF2-40B4-BE49-F238E27FC236}">
                <a16:creationId xmlns:a16="http://schemas.microsoft.com/office/drawing/2014/main" id="{54DEE916-FCE7-3A7D-EBDC-AC0606D7D6D9}"/>
              </a:ext>
            </a:extLst>
          </p:cNvPr>
          <p:cNvSpPr txBox="1"/>
          <p:nvPr/>
        </p:nvSpPr>
        <p:spPr>
          <a:xfrm>
            <a:off x="6293913" y="5259983"/>
            <a:ext cx="377026" cy="323165"/>
          </a:xfrm>
          <a:prstGeom prst="rect">
            <a:avLst/>
          </a:prstGeom>
          <a:noFill/>
        </p:spPr>
        <p:txBody>
          <a:bodyPr wrap="none" rtlCol="0">
            <a:spAutoFit/>
          </a:bodyPr>
          <a:lstStyle/>
          <a:p>
            <a:pPr algn="ctr"/>
            <a:r>
              <a:rPr kumimoji="1" lang="ja-JP" altLang="en-US" sz="1500" b="1"/>
              <a:t>へ</a:t>
            </a:r>
          </a:p>
        </p:txBody>
      </p:sp>
      <p:pic>
        <p:nvPicPr>
          <p:cNvPr id="15" name="図 14" descr="時計 が含まれている画像&#10;&#10;自動的に生成された説明">
            <a:extLst>
              <a:ext uri="{FF2B5EF4-FFF2-40B4-BE49-F238E27FC236}">
                <a16:creationId xmlns:a16="http://schemas.microsoft.com/office/drawing/2014/main" id="{CB3AFF88-0AEA-0FC7-38ED-5FDE08E82F4C}"/>
              </a:ext>
            </a:extLst>
          </p:cNvPr>
          <p:cNvPicPr>
            <a:picLocks noChangeAspect="1"/>
          </p:cNvPicPr>
          <p:nvPr/>
        </p:nvPicPr>
        <p:blipFill>
          <a:blip r:embed="rId3"/>
          <a:stretch>
            <a:fillRect/>
          </a:stretch>
        </p:blipFill>
        <p:spPr>
          <a:xfrm>
            <a:off x="10081549" y="309339"/>
            <a:ext cx="1542896" cy="2373686"/>
          </a:xfrm>
          <a:prstGeom prst="rect">
            <a:avLst/>
          </a:prstGeom>
        </p:spPr>
      </p:pic>
    </p:spTree>
    <p:extLst>
      <p:ext uri="{BB962C8B-B14F-4D97-AF65-F5344CB8AC3E}">
        <p14:creationId xmlns:p14="http://schemas.microsoft.com/office/powerpoint/2010/main" val="2690907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F5D683-F3CA-B5CE-64EB-D8389536E4BD}"/>
              </a:ext>
            </a:extLst>
          </p:cNvPr>
          <p:cNvSpPr>
            <a:spLocks noGrp="1"/>
          </p:cNvSpPr>
          <p:nvPr>
            <p:ph sz="half" idx="1"/>
          </p:nvPr>
        </p:nvSpPr>
        <p:spPr/>
        <p:txBody>
          <a:bodyPr>
            <a:normAutofit fontScale="92500" lnSpcReduction="10000"/>
          </a:bodyPr>
          <a:lstStyle/>
          <a:p>
            <a:r>
              <a:rPr lang="ja-JP" altLang="en-US" dirty="0"/>
              <a:t>輸出額が</a:t>
            </a:r>
            <a:r>
              <a:rPr lang="en-US" altLang="ja-JP" dirty="0"/>
              <a:t>33</a:t>
            </a:r>
            <a:r>
              <a:rPr lang="ja-JP" altLang="en-US" dirty="0"/>
              <a:t>兆から</a:t>
            </a:r>
            <a:r>
              <a:rPr lang="en-US" altLang="ja-JP" dirty="0"/>
              <a:t>107</a:t>
            </a:r>
            <a:r>
              <a:rPr lang="ja-JP" altLang="en-US" dirty="0"/>
              <a:t>兆に増えているので、この</a:t>
            </a:r>
            <a:r>
              <a:rPr lang="en-US" altLang="ja-JP" dirty="0"/>
              <a:t>40</a:t>
            </a:r>
            <a:r>
              <a:rPr lang="ja-JP" altLang="en-US" dirty="0"/>
              <a:t>年で</a:t>
            </a:r>
            <a:r>
              <a:rPr lang="en-US" altLang="ja-JP" dirty="0"/>
              <a:t>2</a:t>
            </a:r>
            <a:r>
              <a:rPr lang="ja-JP" altLang="en-US" dirty="0"/>
              <a:t>倍以上増えたことになります。特に日本の高い技術力で製造する機械類の金額の割合が大きく増えています。</a:t>
            </a:r>
          </a:p>
        </p:txBody>
      </p:sp>
      <p:sp>
        <p:nvSpPr>
          <p:cNvPr id="5" name="テキスト プレースホルダー 4">
            <a:extLst>
              <a:ext uri="{FF2B5EF4-FFF2-40B4-BE49-F238E27FC236}">
                <a16:creationId xmlns:a16="http://schemas.microsoft.com/office/drawing/2014/main" id="{2E2C801B-882C-186B-077E-13D62332949A}"/>
              </a:ext>
            </a:extLst>
          </p:cNvPr>
          <p:cNvSpPr>
            <a:spLocks noGrp="1"/>
          </p:cNvSpPr>
          <p:nvPr>
            <p:ph type="body" sz="quarter" idx="14"/>
          </p:nvPr>
        </p:nvSpPr>
        <p:spPr/>
        <p:txBody>
          <a:bodyPr/>
          <a:lstStyle/>
          <a:p>
            <a:r>
              <a:rPr lang="en-US" altLang="ja-JP" dirty="0"/>
              <a:t>3</a:t>
            </a:r>
            <a:r>
              <a:rPr lang="ja-JP" altLang="en-US" dirty="0"/>
              <a:t>倍以上に増えた</a:t>
            </a:r>
          </a:p>
        </p:txBody>
      </p:sp>
      <p:sp>
        <p:nvSpPr>
          <p:cNvPr id="6" name="角丸四角形 5">
            <a:extLst>
              <a:ext uri="{FF2B5EF4-FFF2-40B4-BE49-F238E27FC236}">
                <a16:creationId xmlns:a16="http://schemas.microsoft.com/office/drawing/2014/main" id="{DA210BA3-7495-8413-CB11-2128F29BCA13}"/>
              </a:ext>
            </a:extLst>
          </p:cNvPr>
          <p:cNvSpPr>
            <a:spLocks noChangeAspect="1"/>
          </p:cNvSpPr>
          <p:nvPr/>
        </p:nvSpPr>
        <p:spPr>
          <a:xfrm>
            <a:off x="2191627" y="398767"/>
            <a:ext cx="936000" cy="936000"/>
          </a:xfrm>
          <a:prstGeom prst="roundRect">
            <a:avLst>
              <a:gd name="adj" fmla="val 50000"/>
            </a:avLst>
          </a:prstGeom>
          <a:solidFill>
            <a:schemeClr val="accent2"/>
          </a:solidFill>
          <a:ln>
            <a:noFill/>
          </a:ln>
          <a:effectLst>
            <a:outerShdw blurRad="152400" dist="50800" dir="36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800" b="1" i="0">
                <a:latin typeface="Yu Gothic" panose="020B0400000000000000" pitchFamily="34" charset="-128"/>
                <a:ea typeface="Yu Gothic" panose="020B0400000000000000" pitchFamily="34" charset="-128"/>
              </a:rPr>
              <a:t>1</a:t>
            </a:r>
            <a:endParaRPr kumimoji="1" lang="ja-JP" altLang="en-US" sz="4800" b="1" i="0">
              <a:latin typeface="Yu Gothic" panose="020B0400000000000000" pitchFamily="34" charset="-128"/>
              <a:ea typeface="Yu Gothic" panose="020B0400000000000000" pitchFamily="34" charset="-128"/>
            </a:endParaRPr>
          </a:p>
        </p:txBody>
      </p:sp>
      <p:graphicFrame>
        <p:nvGraphicFramePr>
          <p:cNvPr id="8" name="図プレースホルダー 7">
            <a:extLst>
              <a:ext uri="{FF2B5EF4-FFF2-40B4-BE49-F238E27FC236}">
                <a16:creationId xmlns:a16="http://schemas.microsoft.com/office/drawing/2014/main" id="{D2D76375-8798-9AEB-868F-916094AF588B}"/>
              </a:ext>
            </a:extLst>
          </p:cNvPr>
          <p:cNvGraphicFramePr>
            <a:graphicFrameLocks noGrp="1"/>
          </p:cNvGraphicFramePr>
          <p:nvPr>
            <p:ph type="pic" sz="quarter" idx="13"/>
            <p:extLst>
              <p:ext uri="{D42A27DB-BD31-4B8C-83A1-F6EECF244321}">
                <p14:modId xmlns:p14="http://schemas.microsoft.com/office/powerpoint/2010/main" val="608460733"/>
              </p:ext>
            </p:extLst>
          </p:nvPr>
        </p:nvGraphicFramePr>
        <p:xfrm>
          <a:off x="6198635" y="2480000"/>
          <a:ext cx="5484429" cy="3851275"/>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77E19B48-898D-D58C-D857-3301FB611607}"/>
              </a:ext>
            </a:extLst>
          </p:cNvPr>
          <p:cNvSpPr txBox="1"/>
          <p:nvPr/>
        </p:nvSpPr>
        <p:spPr>
          <a:xfrm>
            <a:off x="7586982" y="3613893"/>
            <a:ext cx="1056700" cy="523220"/>
          </a:xfrm>
          <a:prstGeom prst="rect">
            <a:avLst/>
          </a:prstGeom>
          <a:noFill/>
        </p:spPr>
        <p:txBody>
          <a:bodyPr wrap="none" rtlCol="0">
            <a:spAutoFit/>
          </a:bodyPr>
          <a:lstStyle/>
          <a:p>
            <a:r>
              <a:rPr lang="en-US" altLang="ja-JP" sz="2800" b="1" dirty="0">
                <a:solidFill>
                  <a:schemeClr val="bg1"/>
                </a:solidFill>
              </a:rPr>
              <a:t>33</a:t>
            </a:r>
            <a:r>
              <a:rPr kumimoji="1" lang="ja-JP" altLang="en-US" b="1" dirty="0">
                <a:solidFill>
                  <a:schemeClr val="bg1"/>
                </a:solidFill>
              </a:rPr>
              <a:t>兆円</a:t>
            </a:r>
          </a:p>
        </p:txBody>
      </p:sp>
      <p:sp>
        <p:nvSpPr>
          <p:cNvPr id="10" name="テキスト ボックス 9">
            <a:extLst>
              <a:ext uri="{FF2B5EF4-FFF2-40B4-BE49-F238E27FC236}">
                <a16:creationId xmlns:a16="http://schemas.microsoft.com/office/drawing/2014/main" id="{EAD731D5-0C8D-3A09-F18E-ECDA5A1C2D80}"/>
              </a:ext>
            </a:extLst>
          </p:cNvPr>
          <p:cNvSpPr txBox="1"/>
          <p:nvPr/>
        </p:nvSpPr>
        <p:spPr>
          <a:xfrm>
            <a:off x="8718547" y="4806671"/>
            <a:ext cx="1261884" cy="523220"/>
          </a:xfrm>
          <a:prstGeom prst="rect">
            <a:avLst/>
          </a:prstGeom>
          <a:noFill/>
        </p:spPr>
        <p:txBody>
          <a:bodyPr wrap="none" rtlCol="0">
            <a:spAutoFit/>
          </a:bodyPr>
          <a:lstStyle/>
          <a:p>
            <a:r>
              <a:rPr lang="en-US" altLang="ja-JP" sz="2800" b="1">
                <a:solidFill>
                  <a:schemeClr val="bg1"/>
                </a:solidFill>
              </a:rPr>
              <a:t>107</a:t>
            </a:r>
            <a:r>
              <a:rPr kumimoji="1" lang="ja-JP" altLang="en-US" b="1">
                <a:solidFill>
                  <a:schemeClr val="bg1"/>
                </a:solidFill>
              </a:rPr>
              <a:t>兆円</a:t>
            </a:r>
          </a:p>
        </p:txBody>
      </p:sp>
      <p:sp>
        <p:nvSpPr>
          <p:cNvPr id="2" name="テキスト ボックス 1">
            <a:extLst>
              <a:ext uri="{FF2B5EF4-FFF2-40B4-BE49-F238E27FC236}">
                <a16:creationId xmlns:a16="http://schemas.microsoft.com/office/drawing/2014/main" id="{C256012A-A95E-BB08-2C9C-18DC9D9CB10B}"/>
              </a:ext>
            </a:extLst>
          </p:cNvPr>
          <p:cNvSpPr txBox="1"/>
          <p:nvPr/>
        </p:nvSpPr>
        <p:spPr>
          <a:xfrm>
            <a:off x="7425492" y="192504"/>
            <a:ext cx="415499" cy="369332"/>
          </a:xfrm>
          <a:prstGeom prst="rect">
            <a:avLst/>
          </a:prstGeom>
          <a:noFill/>
        </p:spPr>
        <p:txBody>
          <a:bodyPr wrap="none" rtlCol="0">
            <a:spAutoFit/>
          </a:bodyPr>
          <a:lstStyle/>
          <a:p>
            <a:pPr algn="ctr"/>
            <a:r>
              <a:rPr kumimoji="1" lang="ja-JP" altLang="en-US" b="1"/>
              <a:t>ふ</a:t>
            </a:r>
          </a:p>
        </p:txBody>
      </p:sp>
      <p:sp>
        <p:nvSpPr>
          <p:cNvPr id="4" name="テキスト ボックス 3">
            <a:extLst>
              <a:ext uri="{FF2B5EF4-FFF2-40B4-BE49-F238E27FC236}">
                <a16:creationId xmlns:a16="http://schemas.microsoft.com/office/drawing/2014/main" id="{00FF5396-4E36-F56A-EB23-AA2C6439830A}"/>
              </a:ext>
            </a:extLst>
          </p:cNvPr>
          <p:cNvSpPr txBox="1"/>
          <p:nvPr/>
        </p:nvSpPr>
        <p:spPr>
          <a:xfrm>
            <a:off x="636552" y="2229853"/>
            <a:ext cx="1338828" cy="323165"/>
          </a:xfrm>
          <a:prstGeom prst="rect">
            <a:avLst/>
          </a:prstGeom>
          <a:noFill/>
        </p:spPr>
        <p:txBody>
          <a:bodyPr wrap="none" rtlCol="0">
            <a:spAutoFit/>
          </a:bodyPr>
          <a:lstStyle/>
          <a:p>
            <a:pPr algn="ctr"/>
            <a:r>
              <a:rPr kumimoji="1" lang="ja-JP" altLang="en-US" sz="1500" b="1">
                <a:solidFill>
                  <a:schemeClr val="bg1"/>
                </a:solidFill>
              </a:rPr>
              <a:t>ゆしゅつがく</a:t>
            </a:r>
          </a:p>
        </p:txBody>
      </p:sp>
      <p:sp>
        <p:nvSpPr>
          <p:cNvPr id="7" name="テキスト ボックス 6">
            <a:extLst>
              <a:ext uri="{FF2B5EF4-FFF2-40B4-BE49-F238E27FC236}">
                <a16:creationId xmlns:a16="http://schemas.microsoft.com/office/drawing/2014/main" id="{B18FDEB3-9BF2-A09D-3AD4-05F888447BD2}"/>
              </a:ext>
            </a:extLst>
          </p:cNvPr>
          <p:cNvSpPr txBox="1"/>
          <p:nvPr/>
        </p:nvSpPr>
        <p:spPr>
          <a:xfrm>
            <a:off x="5232253" y="2229853"/>
            <a:ext cx="377026" cy="323165"/>
          </a:xfrm>
          <a:prstGeom prst="rect">
            <a:avLst/>
          </a:prstGeom>
          <a:noFill/>
        </p:spPr>
        <p:txBody>
          <a:bodyPr wrap="square" rtlCol="0">
            <a:spAutoFit/>
          </a:bodyPr>
          <a:lstStyle/>
          <a:p>
            <a:pPr algn="ctr"/>
            <a:r>
              <a:rPr kumimoji="1" lang="ja-JP" altLang="en-US" sz="1500" b="1" dirty="0">
                <a:solidFill>
                  <a:schemeClr val="bg1"/>
                </a:solidFill>
              </a:rPr>
              <a:t>ふ</a:t>
            </a:r>
          </a:p>
        </p:txBody>
      </p:sp>
      <p:sp>
        <p:nvSpPr>
          <p:cNvPr id="11" name="テキスト ボックス 10">
            <a:extLst>
              <a:ext uri="{FF2B5EF4-FFF2-40B4-BE49-F238E27FC236}">
                <a16:creationId xmlns:a16="http://schemas.microsoft.com/office/drawing/2014/main" id="{05BF50AF-61DC-DDC7-B890-E35064FE0122}"/>
              </a:ext>
            </a:extLst>
          </p:cNvPr>
          <p:cNvSpPr txBox="1"/>
          <p:nvPr/>
        </p:nvSpPr>
        <p:spPr>
          <a:xfrm>
            <a:off x="1841353" y="3588753"/>
            <a:ext cx="377026" cy="323165"/>
          </a:xfrm>
          <a:prstGeom prst="rect">
            <a:avLst/>
          </a:prstGeom>
          <a:noFill/>
        </p:spPr>
        <p:txBody>
          <a:bodyPr wrap="square" rtlCol="0">
            <a:spAutoFit/>
          </a:bodyPr>
          <a:lstStyle/>
          <a:p>
            <a:pPr algn="ctr"/>
            <a:r>
              <a:rPr kumimoji="1" lang="ja-JP" altLang="en-US" sz="1500" b="1">
                <a:solidFill>
                  <a:schemeClr val="bg1"/>
                </a:solidFill>
              </a:rPr>
              <a:t>ふ</a:t>
            </a:r>
          </a:p>
        </p:txBody>
      </p:sp>
      <p:sp>
        <p:nvSpPr>
          <p:cNvPr id="13" name="テキスト ボックス 12">
            <a:extLst>
              <a:ext uri="{FF2B5EF4-FFF2-40B4-BE49-F238E27FC236}">
                <a16:creationId xmlns:a16="http://schemas.microsoft.com/office/drawing/2014/main" id="{B8B31157-3F0A-7C89-24FD-0A3CBDE64CC8}"/>
              </a:ext>
            </a:extLst>
          </p:cNvPr>
          <p:cNvSpPr txBox="1"/>
          <p:nvPr/>
        </p:nvSpPr>
        <p:spPr>
          <a:xfrm>
            <a:off x="3211200" y="4287253"/>
            <a:ext cx="1396536" cy="323165"/>
          </a:xfrm>
          <a:prstGeom prst="rect">
            <a:avLst/>
          </a:prstGeom>
          <a:noFill/>
        </p:spPr>
        <p:txBody>
          <a:bodyPr wrap="none" rtlCol="0">
            <a:spAutoFit/>
          </a:bodyPr>
          <a:lstStyle/>
          <a:p>
            <a:pPr algn="ctr"/>
            <a:r>
              <a:rPr kumimoji="1" lang="ja-JP" altLang="en-US" sz="1500" b="1" spc="-150">
                <a:solidFill>
                  <a:schemeClr val="bg1"/>
                </a:solidFill>
              </a:rPr>
              <a:t>ぎじゅつりょく</a:t>
            </a:r>
          </a:p>
        </p:txBody>
      </p:sp>
      <p:sp>
        <p:nvSpPr>
          <p:cNvPr id="14" name="テキスト ボックス 13">
            <a:extLst>
              <a:ext uri="{FF2B5EF4-FFF2-40B4-BE49-F238E27FC236}">
                <a16:creationId xmlns:a16="http://schemas.microsoft.com/office/drawing/2014/main" id="{8F06EF62-C82B-2C5C-7C8C-2BE7DDFA7186}"/>
              </a:ext>
            </a:extLst>
          </p:cNvPr>
          <p:cNvSpPr txBox="1"/>
          <p:nvPr/>
        </p:nvSpPr>
        <p:spPr>
          <a:xfrm>
            <a:off x="4778614" y="4274553"/>
            <a:ext cx="954107" cy="323165"/>
          </a:xfrm>
          <a:prstGeom prst="rect">
            <a:avLst/>
          </a:prstGeom>
          <a:noFill/>
        </p:spPr>
        <p:txBody>
          <a:bodyPr wrap="none" rtlCol="0">
            <a:spAutoFit/>
          </a:bodyPr>
          <a:lstStyle/>
          <a:p>
            <a:pPr algn="ctr"/>
            <a:r>
              <a:rPr kumimoji="1" lang="ja-JP" altLang="en-US" sz="1500" b="1">
                <a:solidFill>
                  <a:schemeClr val="bg1"/>
                </a:solidFill>
              </a:rPr>
              <a:t>せいぞう</a:t>
            </a:r>
          </a:p>
        </p:txBody>
      </p:sp>
      <p:sp>
        <p:nvSpPr>
          <p:cNvPr id="15" name="テキスト ボックス 14">
            <a:extLst>
              <a:ext uri="{FF2B5EF4-FFF2-40B4-BE49-F238E27FC236}">
                <a16:creationId xmlns:a16="http://schemas.microsoft.com/office/drawing/2014/main" id="{8A9D8C23-A3D1-A5CC-6499-A18A0F83F06C}"/>
              </a:ext>
            </a:extLst>
          </p:cNvPr>
          <p:cNvSpPr txBox="1"/>
          <p:nvPr/>
        </p:nvSpPr>
        <p:spPr>
          <a:xfrm>
            <a:off x="2898505" y="4960353"/>
            <a:ext cx="954108" cy="323165"/>
          </a:xfrm>
          <a:prstGeom prst="rect">
            <a:avLst/>
          </a:prstGeom>
          <a:noFill/>
        </p:spPr>
        <p:txBody>
          <a:bodyPr wrap="none" rtlCol="0">
            <a:spAutoFit/>
          </a:bodyPr>
          <a:lstStyle/>
          <a:p>
            <a:pPr algn="ctr"/>
            <a:r>
              <a:rPr kumimoji="1" lang="ja-JP" altLang="en-US" sz="1500" b="1">
                <a:solidFill>
                  <a:schemeClr val="bg1"/>
                </a:solidFill>
              </a:rPr>
              <a:t>きんがく</a:t>
            </a:r>
          </a:p>
        </p:txBody>
      </p:sp>
      <p:sp>
        <p:nvSpPr>
          <p:cNvPr id="16" name="テキスト ボックス 15">
            <a:extLst>
              <a:ext uri="{FF2B5EF4-FFF2-40B4-BE49-F238E27FC236}">
                <a16:creationId xmlns:a16="http://schemas.microsoft.com/office/drawing/2014/main" id="{1A1B99BD-CD66-A8B1-A27D-F48D3E42DF1F}"/>
              </a:ext>
            </a:extLst>
          </p:cNvPr>
          <p:cNvSpPr txBox="1"/>
          <p:nvPr/>
        </p:nvSpPr>
        <p:spPr>
          <a:xfrm>
            <a:off x="4016107" y="4960353"/>
            <a:ext cx="954107" cy="323165"/>
          </a:xfrm>
          <a:prstGeom prst="rect">
            <a:avLst/>
          </a:prstGeom>
          <a:noFill/>
        </p:spPr>
        <p:txBody>
          <a:bodyPr wrap="none" rtlCol="0">
            <a:spAutoFit/>
          </a:bodyPr>
          <a:lstStyle/>
          <a:p>
            <a:pPr algn="ctr"/>
            <a:r>
              <a:rPr kumimoji="1" lang="ja-JP" altLang="en-US" sz="1500" b="1">
                <a:solidFill>
                  <a:schemeClr val="bg1"/>
                </a:solidFill>
              </a:rPr>
              <a:t>わりあい</a:t>
            </a:r>
          </a:p>
        </p:txBody>
      </p:sp>
      <p:sp>
        <p:nvSpPr>
          <p:cNvPr id="17" name="テキスト ボックス 16">
            <a:extLst>
              <a:ext uri="{FF2B5EF4-FFF2-40B4-BE49-F238E27FC236}">
                <a16:creationId xmlns:a16="http://schemas.microsoft.com/office/drawing/2014/main" id="{E68D8B08-6A11-CA09-C494-20B0814AFE4A}"/>
              </a:ext>
            </a:extLst>
          </p:cNvPr>
          <p:cNvSpPr txBox="1"/>
          <p:nvPr/>
        </p:nvSpPr>
        <p:spPr>
          <a:xfrm>
            <a:off x="1473053" y="5658853"/>
            <a:ext cx="377026" cy="323165"/>
          </a:xfrm>
          <a:prstGeom prst="rect">
            <a:avLst/>
          </a:prstGeom>
          <a:noFill/>
        </p:spPr>
        <p:txBody>
          <a:bodyPr wrap="square" rtlCol="0">
            <a:spAutoFit/>
          </a:bodyPr>
          <a:lstStyle/>
          <a:p>
            <a:pPr algn="ctr"/>
            <a:r>
              <a:rPr kumimoji="1" lang="ja-JP" altLang="en-US" sz="1500" b="1">
                <a:solidFill>
                  <a:schemeClr val="bg1"/>
                </a:solidFill>
              </a:rPr>
              <a:t>ふ</a:t>
            </a:r>
          </a:p>
        </p:txBody>
      </p:sp>
      <p:sp>
        <p:nvSpPr>
          <p:cNvPr id="18" name="テキスト ボックス 17">
            <a:extLst>
              <a:ext uri="{FF2B5EF4-FFF2-40B4-BE49-F238E27FC236}">
                <a16:creationId xmlns:a16="http://schemas.microsoft.com/office/drawing/2014/main" id="{8ECB462E-C7E0-467D-B1EC-42777A5F41C6}"/>
              </a:ext>
            </a:extLst>
          </p:cNvPr>
          <p:cNvSpPr txBox="1"/>
          <p:nvPr/>
        </p:nvSpPr>
        <p:spPr>
          <a:xfrm>
            <a:off x="8397943" y="2452105"/>
            <a:ext cx="1107997" cy="276999"/>
          </a:xfrm>
          <a:prstGeom prst="rect">
            <a:avLst/>
          </a:prstGeom>
          <a:noFill/>
        </p:spPr>
        <p:txBody>
          <a:bodyPr wrap="none" rtlCol="0">
            <a:spAutoFit/>
          </a:bodyPr>
          <a:lstStyle/>
          <a:p>
            <a:pPr algn="ctr"/>
            <a:r>
              <a:rPr kumimoji="1" lang="ja-JP" altLang="en-US" sz="1200">
                <a:solidFill>
                  <a:schemeClr val="bg1"/>
                </a:solidFill>
                <a:latin typeface="Yu Gothic Medium" panose="020B0400000000000000" pitchFamily="34" charset="-128"/>
                <a:ea typeface="Yu Gothic Medium" panose="020B0400000000000000" pitchFamily="34" charset="-128"/>
              </a:rPr>
              <a:t>ゆしゅつがく</a:t>
            </a:r>
            <a:endParaRPr kumimoji="1" lang="en-US" altLang="ja-JP" sz="1200">
              <a:solidFill>
                <a:schemeClr val="bg1"/>
              </a:solidFill>
              <a:latin typeface="Yu Gothic Medium" panose="020B0400000000000000" pitchFamily="34" charset="-128"/>
              <a:ea typeface="Yu Gothic Medium" panose="020B0400000000000000" pitchFamily="34" charset="-128"/>
            </a:endParaRPr>
          </a:p>
        </p:txBody>
      </p:sp>
      <p:pic>
        <p:nvPicPr>
          <p:cNvPr id="20" name="図 19" descr="アイコン, 円&#10;&#10;自動的に生成された説明">
            <a:extLst>
              <a:ext uri="{FF2B5EF4-FFF2-40B4-BE49-F238E27FC236}">
                <a16:creationId xmlns:a16="http://schemas.microsoft.com/office/drawing/2014/main" id="{8779704D-CEAE-9A33-0EA9-9A69B8CF2E2A}"/>
              </a:ext>
            </a:extLst>
          </p:cNvPr>
          <p:cNvPicPr>
            <a:picLocks noChangeAspect="1"/>
          </p:cNvPicPr>
          <p:nvPr/>
        </p:nvPicPr>
        <p:blipFill>
          <a:blip r:embed="rId4"/>
          <a:stretch>
            <a:fillRect/>
          </a:stretch>
        </p:blipFill>
        <p:spPr>
          <a:xfrm>
            <a:off x="10367154" y="258961"/>
            <a:ext cx="1431302" cy="2614196"/>
          </a:xfrm>
          <a:prstGeom prst="rect">
            <a:avLst/>
          </a:prstGeom>
        </p:spPr>
      </p:pic>
      <p:sp>
        <p:nvSpPr>
          <p:cNvPr id="21" name="テキスト ボックス 20">
            <a:extLst>
              <a:ext uri="{FF2B5EF4-FFF2-40B4-BE49-F238E27FC236}">
                <a16:creationId xmlns:a16="http://schemas.microsoft.com/office/drawing/2014/main" id="{26AAE4E4-9393-00B8-FED3-9CE352E0BCD4}"/>
              </a:ext>
            </a:extLst>
          </p:cNvPr>
          <p:cNvSpPr txBox="1"/>
          <p:nvPr/>
        </p:nvSpPr>
        <p:spPr>
          <a:xfrm>
            <a:off x="7326775" y="6251872"/>
            <a:ext cx="4661301" cy="307777"/>
          </a:xfrm>
          <a:prstGeom prst="rect">
            <a:avLst/>
          </a:prstGeom>
          <a:noFill/>
        </p:spPr>
        <p:txBody>
          <a:bodyPr wrap="square" rtlCol="0">
            <a:spAutoFit/>
          </a:bodyPr>
          <a:lstStyle/>
          <a:p>
            <a:pPr algn="r"/>
            <a:r>
              <a:rPr lang="ja-JP" altLang="en-US" sz="1400" dirty="0">
                <a:solidFill>
                  <a:schemeClr val="bg1"/>
                </a:solidFill>
                <a:effectLst/>
                <a:latin typeface="Yu Gothic" panose="020B0400000000000000" pitchFamily="34" charset="-128"/>
                <a:ea typeface="Yu Gothic" panose="020B0400000000000000" pitchFamily="34" charset="-128"/>
              </a:rPr>
              <a:t>（財務省）</a:t>
            </a:r>
          </a:p>
        </p:txBody>
      </p:sp>
    </p:spTree>
    <p:extLst>
      <p:ext uri="{BB962C8B-B14F-4D97-AF65-F5344CB8AC3E}">
        <p14:creationId xmlns:p14="http://schemas.microsoft.com/office/powerpoint/2010/main" val="111423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A873428-32DE-5661-2E3E-66F8439BD518}"/>
              </a:ext>
            </a:extLst>
          </p:cNvPr>
          <p:cNvSpPr>
            <a:spLocks noGrp="1"/>
          </p:cNvSpPr>
          <p:nvPr>
            <p:ph sz="half" idx="1"/>
          </p:nvPr>
        </p:nvSpPr>
        <p:spPr>
          <a:xfrm>
            <a:off x="695576" y="1332682"/>
            <a:ext cx="5112000" cy="3161054"/>
          </a:xfrm>
        </p:spPr>
        <p:txBody>
          <a:bodyPr>
            <a:normAutofit/>
          </a:bodyPr>
          <a:lstStyle/>
          <a:p>
            <a:r>
              <a:rPr lang="ja-JP" altLang="en-US"/>
              <a:t>日本は工業用の燃料・原料の大半を〇〇している。</a:t>
            </a:r>
            <a:endParaRPr lang="en-US" altLang="ja-JP"/>
          </a:p>
          <a:p>
            <a:r>
              <a:rPr lang="ja-JP" altLang="en-US"/>
              <a:t>〇〇に入る言葉はつぎのうちどれでしょう？</a:t>
            </a:r>
          </a:p>
        </p:txBody>
      </p:sp>
      <p:pic>
        <p:nvPicPr>
          <p:cNvPr id="8" name="図プレースホルダー 7" descr="アイコン&#10;&#10;自動的に生成された説明">
            <a:extLst>
              <a:ext uri="{FF2B5EF4-FFF2-40B4-BE49-F238E27FC236}">
                <a16:creationId xmlns:a16="http://schemas.microsoft.com/office/drawing/2014/main" id="{172AC47E-1671-386A-B9CC-6BFC19C3A759}"/>
              </a:ext>
            </a:extLst>
          </p:cNvPr>
          <p:cNvPicPr>
            <a:picLocks noGrp="1" noChangeAspect="1"/>
          </p:cNvPicPr>
          <p:nvPr>
            <p:ph type="pic" sz="quarter" idx="13"/>
          </p:nvPr>
        </p:nvPicPr>
        <p:blipFill>
          <a:blip r:embed="rId2"/>
          <a:srcRect l="1157" r="1157"/>
          <a:stretch/>
        </p:blipFill>
        <p:spPr>
          <a:xfrm>
            <a:off x="6384424" y="1389819"/>
            <a:ext cx="5079600" cy="2988000"/>
          </a:xfrm>
          <a:noFill/>
        </p:spPr>
      </p:pic>
      <p:sp>
        <p:nvSpPr>
          <p:cNvPr id="4" name="テキスト プレースホルダー 3">
            <a:extLst>
              <a:ext uri="{FF2B5EF4-FFF2-40B4-BE49-F238E27FC236}">
                <a16:creationId xmlns:a16="http://schemas.microsoft.com/office/drawing/2014/main" id="{15DB6A1C-6A57-AF68-D416-D308028CABB3}"/>
              </a:ext>
            </a:extLst>
          </p:cNvPr>
          <p:cNvSpPr>
            <a:spLocks noGrp="1"/>
          </p:cNvSpPr>
          <p:nvPr>
            <p:ph type="body" sz="quarter" idx="14"/>
          </p:nvPr>
        </p:nvSpPr>
        <p:spPr>
          <a:xfrm>
            <a:off x="695576" y="5364034"/>
            <a:ext cx="3420000" cy="720000"/>
          </a:xfrm>
        </p:spPr>
        <p:txBody>
          <a:bodyPr/>
          <a:lstStyle/>
          <a:p>
            <a:r>
              <a:rPr lang="ja-JP" altLang="en-US"/>
              <a:t>輸入</a:t>
            </a:r>
          </a:p>
        </p:txBody>
      </p:sp>
      <p:sp>
        <p:nvSpPr>
          <p:cNvPr id="5" name="テキスト プレースホルダー 4">
            <a:extLst>
              <a:ext uri="{FF2B5EF4-FFF2-40B4-BE49-F238E27FC236}">
                <a16:creationId xmlns:a16="http://schemas.microsoft.com/office/drawing/2014/main" id="{EDFCCEBF-6972-4F2A-B133-A2C68D2F712D}"/>
              </a:ext>
            </a:extLst>
          </p:cNvPr>
          <p:cNvSpPr>
            <a:spLocks noGrp="1"/>
          </p:cNvSpPr>
          <p:nvPr>
            <p:ph type="body" sz="quarter" idx="15"/>
          </p:nvPr>
        </p:nvSpPr>
        <p:spPr>
          <a:xfrm>
            <a:off x="4386000" y="5364034"/>
            <a:ext cx="3420000" cy="720000"/>
          </a:xfrm>
        </p:spPr>
        <p:txBody>
          <a:bodyPr/>
          <a:lstStyle/>
          <a:p>
            <a:r>
              <a:rPr lang="ja-JP" altLang="en-US"/>
              <a:t>輸出</a:t>
            </a:r>
          </a:p>
        </p:txBody>
      </p:sp>
      <p:sp>
        <p:nvSpPr>
          <p:cNvPr id="6" name="テキスト プレースホルダー 5">
            <a:extLst>
              <a:ext uri="{FF2B5EF4-FFF2-40B4-BE49-F238E27FC236}">
                <a16:creationId xmlns:a16="http://schemas.microsoft.com/office/drawing/2014/main" id="{EAB391DD-1328-E2FE-4B53-7BEA39E631E5}"/>
              </a:ext>
            </a:extLst>
          </p:cNvPr>
          <p:cNvSpPr>
            <a:spLocks noGrp="1"/>
          </p:cNvSpPr>
          <p:nvPr>
            <p:ph type="body" sz="quarter" idx="16"/>
          </p:nvPr>
        </p:nvSpPr>
        <p:spPr>
          <a:xfrm>
            <a:off x="8076424" y="5364034"/>
            <a:ext cx="3420000" cy="720000"/>
          </a:xfrm>
        </p:spPr>
        <p:txBody>
          <a:bodyPr/>
          <a:lstStyle/>
          <a:p>
            <a:r>
              <a:rPr lang="ja-JP" altLang="en-US"/>
              <a:t>製造</a:t>
            </a:r>
          </a:p>
        </p:txBody>
      </p:sp>
      <p:sp>
        <p:nvSpPr>
          <p:cNvPr id="7" name="タイトル 6">
            <a:extLst>
              <a:ext uri="{FF2B5EF4-FFF2-40B4-BE49-F238E27FC236}">
                <a16:creationId xmlns:a16="http://schemas.microsoft.com/office/drawing/2014/main" id="{E7FCA4CA-079F-3322-7C0B-9F847ADD0677}"/>
              </a:ext>
            </a:extLst>
          </p:cNvPr>
          <p:cNvSpPr>
            <a:spLocks noGrp="1"/>
          </p:cNvSpPr>
          <p:nvPr>
            <p:ph type="title"/>
          </p:nvPr>
        </p:nvSpPr>
        <p:spPr>
          <a:xfrm>
            <a:off x="5131140" y="489625"/>
            <a:ext cx="1929720" cy="644968"/>
          </a:xfrm>
        </p:spPr>
        <p:txBody>
          <a:bodyPr/>
          <a:lstStyle/>
          <a:p>
            <a:r>
              <a:rPr lang="en-US" altLang="ja-JP"/>
              <a:t>Q.2</a:t>
            </a:r>
            <a:endParaRPr lang="ja-JP" altLang="en-US"/>
          </a:p>
        </p:txBody>
      </p:sp>
      <p:sp>
        <p:nvSpPr>
          <p:cNvPr id="9" name="テキスト ボックス 8">
            <a:extLst>
              <a:ext uri="{FF2B5EF4-FFF2-40B4-BE49-F238E27FC236}">
                <a16:creationId xmlns:a16="http://schemas.microsoft.com/office/drawing/2014/main" id="{243244E1-44BE-F144-E13D-8B616B3AD9D7}"/>
              </a:ext>
            </a:extLst>
          </p:cNvPr>
          <p:cNvSpPr txBox="1"/>
          <p:nvPr/>
        </p:nvSpPr>
        <p:spPr>
          <a:xfrm>
            <a:off x="1943536" y="5239083"/>
            <a:ext cx="1063112" cy="323165"/>
          </a:xfrm>
          <a:prstGeom prst="rect">
            <a:avLst/>
          </a:prstGeom>
          <a:noFill/>
        </p:spPr>
        <p:txBody>
          <a:bodyPr wrap="none" rtlCol="0">
            <a:spAutoFit/>
          </a:bodyPr>
          <a:lstStyle/>
          <a:p>
            <a:pPr algn="ctr"/>
            <a:r>
              <a:rPr kumimoji="1" lang="ja-JP" altLang="en-US" sz="1500" b="1"/>
              <a:t>ゆ</a:t>
            </a:r>
            <a:r>
              <a:rPr kumimoji="1" lang="en-US" altLang="ja-JP" sz="1500" b="1"/>
              <a:t>  </a:t>
            </a:r>
            <a:r>
              <a:rPr kumimoji="1" lang="ja-JP" altLang="en-US" sz="1500" b="1"/>
              <a:t>にゅう</a:t>
            </a:r>
          </a:p>
        </p:txBody>
      </p:sp>
      <p:sp>
        <p:nvSpPr>
          <p:cNvPr id="10" name="テキスト ボックス 9">
            <a:extLst>
              <a:ext uri="{FF2B5EF4-FFF2-40B4-BE49-F238E27FC236}">
                <a16:creationId xmlns:a16="http://schemas.microsoft.com/office/drawing/2014/main" id="{52BCA7B1-7D81-F3BF-4F3F-932ABF0FFEAE}"/>
              </a:ext>
            </a:extLst>
          </p:cNvPr>
          <p:cNvSpPr txBox="1"/>
          <p:nvPr/>
        </p:nvSpPr>
        <p:spPr>
          <a:xfrm>
            <a:off x="5617918" y="5239083"/>
            <a:ext cx="1063112" cy="323165"/>
          </a:xfrm>
          <a:prstGeom prst="rect">
            <a:avLst/>
          </a:prstGeom>
          <a:noFill/>
        </p:spPr>
        <p:txBody>
          <a:bodyPr wrap="none" rtlCol="0">
            <a:spAutoFit/>
          </a:bodyPr>
          <a:lstStyle/>
          <a:p>
            <a:pPr algn="ctr"/>
            <a:r>
              <a:rPr kumimoji="1" lang="ja-JP" altLang="en-US" sz="1500" b="1"/>
              <a:t>ゆ</a:t>
            </a:r>
            <a:r>
              <a:rPr kumimoji="1" lang="en-US" altLang="ja-JP" sz="1500" b="1"/>
              <a:t>  </a:t>
            </a:r>
            <a:r>
              <a:rPr kumimoji="1" lang="ja-JP" altLang="en-US" sz="1500" b="1"/>
              <a:t>しゅつ</a:t>
            </a:r>
          </a:p>
        </p:txBody>
      </p:sp>
      <p:sp>
        <p:nvSpPr>
          <p:cNvPr id="11" name="テキスト ボックス 10">
            <a:extLst>
              <a:ext uri="{FF2B5EF4-FFF2-40B4-BE49-F238E27FC236}">
                <a16:creationId xmlns:a16="http://schemas.microsoft.com/office/drawing/2014/main" id="{AAC99D6D-91EE-805B-E9EB-10A244D9D559}"/>
              </a:ext>
            </a:extLst>
          </p:cNvPr>
          <p:cNvSpPr txBox="1"/>
          <p:nvPr/>
        </p:nvSpPr>
        <p:spPr>
          <a:xfrm>
            <a:off x="9238087" y="5213683"/>
            <a:ext cx="1063112" cy="323165"/>
          </a:xfrm>
          <a:prstGeom prst="rect">
            <a:avLst/>
          </a:prstGeom>
          <a:noFill/>
        </p:spPr>
        <p:txBody>
          <a:bodyPr wrap="none" rtlCol="0">
            <a:spAutoFit/>
          </a:bodyPr>
          <a:lstStyle/>
          <a:p>
            <a:pPr algn="ctr"/>
            <a:r>
              <a:rPr kumimoji="1" lang="ja-JP" altLang="en-US" sz="1500" b="1"/>
              <a:t>せい </a:t>
            </a:r>
            <a:r>
              <a:rPr kumimoji="1" lang="en-US" altLang="ja-JP" sz="1500" b="1"/>
              <a:t> </a:t>
            </a:r>
            <a:r>
              <a:rPr kumimoji="1" lang="ja-JP" altLang="en-US" sz="1500" b="1"/>
              <a:t>ぞう</a:t>
            </a:r>
          </a:p>
        </p:txBody>
      </p:sp>
      <p:sp>
        <p:nvSpPr>
          <p:cNvPr id="12" name="テキスト ボックス 11">
            <a:extLst>
              <a:ext uri="{FF2B5EF4-FFF2-40B4-BE49-F238E27FC236}">
                <a16:creationId xmlns:a16="http://schemas.microsoft.com/office/drawing/2014/main" id="{EF59B412-B34C-02BB-C8BF-F34189B75C02}"/>
              </a:ext>
            </a:extLst>
          </p:cNvPr>
          <p:cNvSpPr txBox="1"/>
          <p:nvPr/>
        </p:nvSpPr>
        <p:spPr>
          <a:xfrm>
            <a:off x="3433947" y="1309216"/>
            <a:ext cx="1050288" cy="323165"/>
          </a:xfrm>
          <a:prstGeom prst="rect">
            <a:avLst/>
          </a:prstGeom>
          <a:noFill/>
        </p:spPr>
        <p:txBody>
          <a:bodyPr wrap="none" rtlCol="0">
            <a:spAutoFit/>
          </a:bodyPr>
          <a:lstStyle/>
          <a:p>
            <a:pPr algn="ctr"/>
            <a:r>
              <a:rPr kumimoji="1" lang="ja-JP" altLang="en-US" sz="1500" b="1" spc="-150"/>
              <a:t>ねんりょう</a:t>
            </a:r>
          </a:p>
        </p:txBody>
      </p:sp>
      <p:pic>
        <p:nvPicPr>
          <p:cNvPr id="17" name="図 16" descr="傘, 帽子, 時計 が含まれている画像&#10;&#10;自動的に生成された説明">
            <a:extLst>
              <a:ext uri="{FF2B5EF4-FFF2-40B4-BE49-F238E27FC236}">
                <a16:creationId xmlns:a16="http://schemas.microsoft.com/office/drawing/2014/main" id="{45A20836-56E0-6FED-4FEB-EA4AD3DF3ADD}"/>
              </a:ext>
            </a:extLst>
          </p:cNvPr>
          <p:cNvPicPr>
            <a:picLocks noChangeAspect="1"/>
          </p:cNvPicPr>
          <p:nvPr/>
        </p:nvPicPr>
        <p:blipFill>
          <a:blip r:embed="rId3"/>
          <a:stretch>
            <a:fillRect/>
          </a:stretch>
        </p:blipFill>
        <p:spPr>
          <a:xfrm flipH="1">
            <a:off x="9898115" y="491727"/>
            <a:ext cx="1473024" cy="1964032"/>
          </a:xfrm>
          <a:prstGeom prst="rect">
            <a:avLst/>
          </a:prstGeom>
        </p:spPr>
      </p:pic>
    </p:spTree>
    <p:extLst>
      <p:ext uri="{BB962C8B-B14F-4D97-AF65-F5344CB8AC3E}">
        <p14:creationId xmlns:p14="http://schemas.microsoft.com/office/powerpoint/2010/main" val="2313001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F5D683-F3CA-B5CE-64EB-D8389536E4BD}"/>
              </a:ext>
            </a:extLst>
          </p:cNvPr>
          <p:cNvSpPr>
            <a:spLocks noGrp="1"/>
          </p:cNvSpPr>
          <p:nvPr>
            <p:ph sz="half" idx="1"/>
          </p:nvPr>
        </p:nvSpPr>
        <p:spPr/>
        <p:txBody>
          <a:bodyPr/>
          <a:lstStyle/>
          <a:p>
            <a:r>
              <a:rPr lang="ja-JP" altLang="en-US"/>
              <a:t>日本は資源にとぼしい国なので、石油や石炭、液化ガスなどの燃料をはじめ、鉄鉱石などの原料のほとんどを外国から輸入しています。</a:t>
            </a:r>
          </a:p>
        </p:txBody>
      </p:sp>
      <p:sp>
        <p:nvSpPr>
          <p:cNvPr id="5" name="テキスト プレースホルダー 4">
            <a:extLst>
              <a:ext uri="{FF2B5EF4-FFF2-40B4-BE49-F238E27FC236}">
                <a16:creationId xmlns:a16="http://schemas.microsoft.com/office/drawing/2014/main" id="{2E2C801B-882C-186B-077E-13D62332949A}"/>
              </a:ext>
            </a:extLst>
          </p:cNvPr>
          <p:cNvSpPr>
            <a:spLocks noGrp="1"/>
          </p:cNvSpPr>
          <p:nvPr>
            <p:ph type="body" sz="quarter" idx="14"/>
          </p:nvPr>
        </p:nvSpPr>
        <p:spPr/>
        <p:txBody>
          <a:bodyPr/>
          <a:lstStyle/>
          <a:p>
            <a:r>
              <a:rPr lang="ja-JP" altLang="en-US"/>
              <a:t>輸入</a:t>
            </a:r>
          </a:p>
        </p:txBody>
      </p:sp>
      <p:sp>
        <p:nvSpPr>
          <p:cNvPr id="6" name="角丸四角形 5">
            <a:extLst>
              <a:ext uri="{FF2B5EF4-FFF2-40B4-BE49-F238E27FC236}">
                <a16:creationId xmlns:a16="http://schemas.microsoft.com/office/drawing/2014/main" id="{DA210BA3-7495-8413-CB11-2128F29BCA13}"/>
              </a:ext>
            </a:extLst>
          </p:cNvPr>
          <p:cNvSpPr>
            <a:spLocks noChangeAspect="1"/>
          </p:cNvSpPr>
          <p:nvPr/>
        </p:nvSpPr>
        <p:spPr>
          <a:xfrm>
            <a:off x="2191627" y="398767"/>
            <a:ext cx="936000" cy="936000"/>
          </a:xfrm>
          <a:prstGeom prst="roundRect">
            <a:avLst>
              <a:gd name="adj" fmla="val 50000"/>
            </a:avLst>
          </a:prstGeom>
          <a:solidFill>
            <a:schemeClr val="accent2"/>
          </a:solidFill>
          <a:ln>
            <a:noFill/>
          </a:ln>
          <a:effectLst>
            <a:outerShdw blurRad="152400" dist="50800" dir="36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800" b="1" i="0">
                <a:latin typeface="Yu Gothic" panose="020B0400000000000000" pitchFamily="34" charset="-128"/>
                <a:ea typeface="Yu Gothic" panose="020B0400000000000000" pitchFamily="34" charset="-128"/>
              </a:rPr>
              <a:t>1</a:t>
            </a:r>
            <a:endParaRPr kumimoji="1" lang="ja-JP" altLang="en-US" sz="4800" b="1" i="0">
              <a:latin typeface="Yu Gothic" panose="020B0400000000000000" pitchFamily="34" charset="-128"/>
              <a:ea typeface="Yu Gothic" panose="020B0400000000000000" pitchFamily="34" charset="-128"/>
            </a:endParaRPr>
          </a:p>
        </p:txBody>
      </p:sp>
      <p:sp>
        <p:nvSpPr>
          <p:cNvPr id="2" name="テキスト ボックス 1">
            <a:extLst>
              <a:ext uri="{FF2B5EF4-FFF2-40B4-BE49-F238E27FC236}">
                <a16:creationId xmlns:a16="http://schemas.microsoft.com/office/drawing/2014/main" id="{21487CB2-EADB-2618-0A3A-F348F360FE9A}"/>
              </a:ext>
            </a:extLst>
          </p:cNvPr>
          <p:cNvSpPr txBox="1"/>
          <p:nvPr/>
        </p:nvSpPr>
        <p:spPr>
          <a:xfrm>
            <a:off x="3530039" y="208546"/>
            <a:ext cx="1404552" cy="369332"/>
          </a:xfrm>
          <a:prstGeom prst="rect">
            <a:avLst/>
          </a:prstGeom>
          <a:noFill/>
        </p:spPr>
        <p:txBody>
          <a:bodyPr wrap="none" rtlCol="0">
            <a:spAutoFit/>
          </a:bodyPr>
          <a:lstStyle/>
          <a:p>
            <a:pPr algn="ctr"/>
            <a:r>
              <a:rPr kumimoji="1" lang="ja-JP" altLang="en-US" b="1"/>
              <a:t>ゆ　</a:t>
            </a:r>
            <a:r>
              <a:rPr kumimoji="1" lang="en-US" altLang="ja-JP" b="1"/>
              <a:t> </a:t>
            </a:r>
            <a:r>
              <a:rPr kumimoji="1" lang="ja-JP" altLang="en-US" b="1"/>
              <a:t>にゅう</a:t>
            </a:r>
          </a:p>
        </p:txBody>
      </p:sp>
      <p:sp>
        <p:nvSpPr>
          <p:cNvPr id="7" name="テキスト ボックス 6">
            <a:extLst>
              <a:ext uri="{FF2B5EF4-FFF2-40B4-BE49-F238E27FC236}">
                <a16:creationId xmlns:a16="http://schemas.microsoft.com/office/drawing/2014/main" id="{A6D2FE29-E15B-0958-8DE5-403E1813EE02}"/>
              </a:ext>
            </a:extLst>
          </p:cNvPr>
          <p:cNvSpPr txBox="1"/>
          <p:nvPr/>
        </p:nvSpPr>
        <p:spPr>
          <a:xfrm>
            <a:off x="1924693" y="2255253"/>
            <a:ext cx="870752" cy="323165"/>
          </a:xfrm>
          <a:prstGeom prst="rect">
            <a:avLst/>
          </a:prstGeom>
          <a:noFill/>
        </p:spPr>
        <p:txBody>
          <a:bodyPr wrap="none" rtlCol="0">
            <a:spAutoFit/>
          </a:bodyPr>
          <a:lstStyle/>
          <a:p>
            <a:pPr algn="ctr"/>
            <a:r>
              <a:rPr kumimoji="1" lang="ja-JP" altLang="en-US" sz="1500" b="1">
                <a:solidFill>
                  <a:schemeClr val="bg1"/>
                </a:solidFill>
              </a:rPr>
              <a:t>し</a:t>
            </a:r>
            <a:r>
              <a:rPr kumimoji="1" lang="en-US" altLang="ja-JP" sz="1500" b="1">
                <a:solidFill>
                  <a:schemeClr val="bg1"/>
                </a:solidFill>
              </a:rPr>
              <a:t>  </a:t>
            </a:r>
            <a:r>
              <a:rPr kumimoji="1" lang="ja-JP" altLang="en-US" sz="1500" b="1">
                <a:solidFill>
                  <a:schemeClr val="bg1"/>
                </a:solidFill>
              </a:rPr>
              <a:t>げん</a:t>
            </a:r>
          </a:p>
        </p:txBody>
      </p:sp>
      <p:sp>
        <p:nvSpPr>
          <p:cNvPr id="8" name="テキスト ボックス 7">
            <a:extLst>
              <a:ext uri="{FF2B5EF4-FFF2-40B4-BE49-F238E27FC236}">
                <a16:creationId xmlns:a16="http://schemas.microsoft.com/office/drawing/2014/main" id="{905BC82B-31CC-CFE8-5A50-38A6217F1120}"/>
              </a:ext>
            </a:extLst>
          </p:cNvPr>
          <p:cNvSpPr txBox="1"/>
          <p:nvPr/>
        </p:nvSpPr>
        <p:spPr>
          <a:xfrm>
            <a:off x="4274195" y="3055353"/>
            <a:ext cx="870751" cy="323165"/>
          </a:xfrm>
          <a:prstGeom prst="rect">
            <a:avLst/>
          </a:prstGeom>
          <a:noFill/>
        </p:spPr>
        <p:txBody>
          <a:bodyPr wrap="none" rtlCol="0">
            <a:spAutoFit/>
          </a:bodyPr>
          <a:lstStyle/>
          <a:p>
            <a:pPr algn="ctr"/>
            <a:r>
              <a:rPr kumimoji="1" lang="ja-JP" altLang="en-US" sz="1500" b="1">
                <a:solidFill>
                  <a:schemeClr val="bg1"/>
                </a:solidFill>
              </a:rPr>
              <a:t>えき</a:t>
            </a:r>
            <a:r>
              <a:rPr kumimoji="1" lang="en-US" altLang="ja-JP" sz="1500" b="1">
                <a:solidFill>
                  <a:schemeClr val="bg1"/>
                </a:solidFill>
              </a:rPr>
              <a:t>  </a:t>
            </a:r>
            <a:r>
              <a:rPr kumimoji="1" lang="ja-JP" altLang="en-US" sz="1500" b="1">
                <a:solidFill>
                  <a:schemeClr val="bg1"/>
                </a:solidFill>
              </a:rPr>
              <a:t>か</a:t>
            </a:r>
          </a:p>
        </p:txBody>
      </p:sp>
      <p:sp>
        <p:nvSpPr>
          <p:cNvPr id="9" name="テキスト ボックス 8">
            <a:extLst>
              <a:ext uri="{FF2B5EF4-FFF2-40B4-BE49-F238E27FC236}">
                <a16:creationId xmlns:a16="http://schemas.microsoft.com/office/drawing/2014/main" id="{21F6AD1A-0547-2122-4568-3D2FE2F26450}"/>
              </a:ext>
            </a:extLst>
          </p:cNvPr>
          <p:cNvSpPr txBox="1"/>
          <p:nvPr/>
        </p:nvSpPr>
        <p:spPr>
          <a:xfrm>
            <a:off x="2203227" y="3804653"/>
            <a:ext cx="1050288" cy="323165"/>
          </a:xfrm>
          <a:prstGeom prst="rect">
            <a:avLst/>
          </a:prstGeom>
          <a:noFill/>
        </p:spPr>
        <p:txBody>
          <a:bodyPr wrap="none" rtlCol="0">
            <a:spAutoFit/>
          </a:bodyPr>
          <a:lstStyle/>
          <a:p>
            <a:pPr algn="ctr"/>
            <a:r>
              <a:rPr kumimoji="1" lang="ja-JP" altLang="en-US" sz="1500" b="1" spc="-150">
                <a:solidFill>
                  <a:schemeClr val="bg1"/>
                </a:solidFill>
              </a:rPr>
              <a:t>ねんりょう</a:t>
            </a:r>
          </a:p>
        </p:txBody>
      </p:sp>
      <p:sp>
        <p:nvSpPr>
          <p:cNvPr id="10" name="テキスト ボックス 9">
            <a:extLst>
              <a:ext uri="{FF2B5EF4-FFF2-40B4-BE49-F238E27FC236}">
                <a16:creationId xmlns:a16="http://schemas.microsoft.com/office/drawing/2014/main" id="{F891F6CB-3A31-0DC7-7F59-20F37CB73D16}"/>
              </a:ext>
            </a:extLst>
          </p:cNvPr>
          <p:cNvSpPr txBox="1"/>
          <p:nvPr/>
        </p:nvSpPr>
        <p:spPr>
          <a:xfrm>
            <a:off x="613019" y="4592053"/>
            <a:ext cx="954108" cy="323165"/>
          </a:xfrm>
          <a:prstGeom prst="rect">
            <a:avLst/>
          </a:prstGeom>
          <a:noFill/>
        </p:spPr>
        <p:txBody>
          <a:bodyPr wrap="none" rtlCol="0">
            <a:spAutoFit/>
          </a:bodyPr>
          <a:lstStyle/>
          <a:p>
            <a:pPr algn="ctr"/>
            <a:r>
              <a:rPr kumimoji="1" lang="ja-JP" altLang="en-US" sz="1500" b="1">
                <a:solidFill>
                  <a:schemeClr val="bg1"/>
                </a:solidFill>
              </a:rPr>
              <a:t>こうせき</a:t>
            </a:r>
          </a:p>
        </p:txBody>
      </p:sp>
      <p:sp>
        <p:nvSpPr>
          <p:cNvPr id="11" name="テキスト ボックス 10">
            <a:extLst>
              <a:ext uri="{FF2B5EF4-FFF2-40B4-BE49-F238E27FC236}">
                <a16:creationId xmlns:a16="http://schemas.microsoft.com/office/drawing/2014/main" id="{181E3813-6BBE-426C-4353-19CBDE205F04}"/>
              </a:ext>
            </a:extLst>
          </p:cNvPr>
          <p:cNvSpPr txBox="1"/>
          <p:nvPr/>
        </p:nvSpPr>
        <p:spPr>
          <a:xfrm>
            <a:off x="2724425" y="5379453"/>
            <a:ext cx="947695" cy="323165"/>
          </a:xfrm>
          <a:prstGeom prst="rect">
            <a:avLst/>
          </a:prstGeom>
          <a:noFill/>
        </p:spPr>
        <p:txBody>
          <a:bodyPr wrap="none" rtlCol="0">
            <a:spAutoFit/>
          </a:bodyPr>
          <a:lstStyle/>
          <a:p>
            <a:pPr algn="ctr"/>
            <a:r>
              <a:rPr kumimoji="1" lang="ja-JP" altLang="en-US" sz="1500" b="1" spc="-150">
                <a:solidFill>
                  <a:schemeClr val="bg1"/>
                </a:solidFill>
              </a:rPr>
              <a:t>ゆ</a:t>
            </a:r>
            <a:r>
              <a:rPr kumimoji="1" lang="en-US" altLang="ja-JP" sz="1500" b="1" spc="-150">
                <a:solidFill>
                  <a:schemeClr val="bg1"/>
                </a:solidFill>
              </a:rPr>
              <a:t>  </a:t>
            </a:r>
            <a:r>
              <a:rPr kumimoji="1" lang="ja-JP" altLang="en-US" sz="1500" b="1" spc="-150">
                <a:solidFill>
                  <a:schemeClr val="bg1"/>
                </a:solidFill>
              </a:rPr>
              <a:t>にゅう</a:t>
            </a:r>
          </a:p>
        </p:txBody>
      </p:sp>
      <p:graphicFrame>
        <p:nvGraphicFramePr>
          <p:cNvPr id="13" name="図プレースホルダー 6">
            <a:extLst>
              <a:ext uri="{FF2B5EF4-FFF2-40B4-BE49-F238E27FC236}">
                <a16:creationId xmlns:a16="http://schemas.microsoft.com/office/drawing/2014/main" id="{50B68E05-4647-134B-1FEC-C85B6368C349}"/>
              </a:ext>
            </a:extLst>
          </p:cNvPr>
          <p:cNvGraphicFramePr>
            <a:graphicFrameLocks/>
          </p:cNvGraphicFramePr>
          <p:nvPr>
            <p:extLst>
              <p:ext uri="{D42A27DB-BD31-4B8C-83A1-F6EECF244321}">
                <p14:modId xmlns:p14="http://schemas.microsoft.com/office/powerpoint/2010/main" val="2681552828"/>
              </p:ext>
            </p:extLst>
          </p:nvPr>
        </p:nvGraphicFramePr>
        <p:xfrm>
          <a:off x="6011709" y="2985903"/>
          <a:ext cx="2711856" cy="2716340"/>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a:extLst>
              <a:ext uri="{FF2B5EF4-FFF2-40B4-BE49-F238E27FC236}">
                <a16:creationId xmlns:a16="http://schemas.microsoft.com/office/drawing/2014/main" id="{FA030F41-D51F-03F4-8A22-90DDAB936C52}"/>
              </a:ext>
            </a:extLst>
          </p:cNvPr>
          <p:cNvSpPr txBox="1"/>
          <p:nvPr/>
        </p:nvSpPr>
        <p:spPr>
          <a:xfrm>
            <a:off x="6606277" y="3868403"/>
            <a:ext cx="1616148" cy="1046440"/>
          </a:xfrm>
          <a:prstGeom prst="rect">
            <a:avLst/>
          </a:prstGeom>
          <a:noFill/>
        </p:spPr>
        <p:txBody>
          <a:bodyPr wrap="none" rtlCol="0">
            <a:spAutoFit/>
          </a:bodyPr>
          <a:lstStyle/>
          <a:p>
            <a:pPr algn="ctr"/>
            <a:r>
              <a:rPr kumimoji="1" lang="ja-JP" altLang="en-US" b="1" dirty="0">
                <a:solidFill>
                  <a:schemeClr val="bg1"/>
                </a:solidFill>
                <a:latin typeface="Yu Gothic" panose="020B0400000000000000" pitchFamily="34" charset="-128"/>
                <a:ea typeface="Yu Gothic" panose="020B0400000000000000" pitchFamily="34" charset="-128"/>
              </a:rPr>
              <a:t>原油</a:t>
            </a:r>
            <a:endParaRPr kumimoji="1" lang="en-US" altLang="ja-JP" b="1" dirty="0">
              <a:solidFill>
                <a:schemeClr val="bg1"/>
              </a:solidFill>
              <a:latin typeface="Yu Gothic" panose="020B0400000000000000" pitchFamily="34" charset="-128"/>
              <a:ea typeface="Yu Gothic" panose="020B0400000000000000" pitchFamily="34" charset="-128"/>
            </a:endParaRPr>
          </a:p>
          <a:p>
            <a:pPr algn="ctr"/>
            <a:r>
              <a:rPr lang="en-US" altLang="ja-JP" sz="4400" b="1" dirty="0">
                <a:solidFill>
                  <a:schemeClr val="bg1"/>
                </a:solidFill>
                <a:latin typeface="Yu Gothic" panose="020B0400000000000000" pitchFamily="34" charset="-128"/>
                <a:ea typeface="Yu Gothic" panose="020B0400000000000000" pitchFamily="34" charset="-128"/>
              </a:rPr>
              <a:t>99.6</a:t>
            </a:r>
            <a:r>
              <a:rPr lang="en-US" altLang="ja-JP" sz="2800" b="1" dirty="0">
                <a:solidFill>
                  <a:schemeClr val="bg1"/>
                </a:solidFill>
                <a:latin typeface="Yu Gothic" panose="020B0400000000000000" pitchFamily="34" charset="-128"/>
                <a:ea typeface="Yu Gothic" panose="020B0400000000000000" pitchFamily="34" charset="-128"/>
              </a:rPr>
              <a:t>%</a:t>
            </a:r>
            <a:endParaRPr kumimoji="1" lang="ja-JP" altLang="en-US" sz="2800" b="1" dirty="0">
              <a:solidFill>
                <a:schemeClr val="bg1"/>
              </a:solidFill>
              <a:latin typeface="Yu Gothic" panose="020B0400000000000000" pitchFamily="34" charset="-128"/>
              <a:ea typeface="Yu Gothic" panose="020B0400000000000000" pitchFamily="34" charset="-128"/>
            </a:endParaRPr>
          </a:p>
        </p:txBody>
      </p:sp>
      <p:graphicFrame>
        <p:nvGraphicFramePr>
          <p:cNvPr id="15" name="図プレースホルダー 6">
            <a:extLst>
              <a:ext uri="{FF2B5EF4-FFF2-40B4-BE49-F238E27FC236}">
                <a16:creationId xmlns:a16="http://schemas.microsoft.com/office/drawing/2014/main" id="{AB95AD9B-EC91-9099-7098-D5B8C6C5F9D0}"/>
              </a:ext>
            </a:extLst>
          </p:cNvPr>
          <p:cNvGraphicFramePr>
            <a:graphicFrameLocks/>
          </p:cNvGraphicFramePr>
          <p:nvPr>
            <p:extLst>
              <p:ext uri="{D42A27DB-BD31-4B8C-83A1-F6EECF244321}">
                <p14:modId xmlns:p14="http://schemas.microsoft.com/office/powerpoint/2010/main" val="1480072140"/>
              </p:ext>
            </p:extLst>
          </p:nvPr>
        </p:nvGraphicFramePr>
        <p:xfrm>
          <a:off x="8963252" y="2985903"/>
          <a:ext cx="2711856" cy="2716340"/>
        </p:xfrm>
        <a:graphic>
          <a:graphicData uri="http://schemas.openxmlformats.org/drawingml/2006/chart">
            <c:chart xmlns:c="http://schemas.openxmlformats.org/drawingml/2006/chart" xmlns:r="http://schemas.openxmlformats.org/officeDocument/2006/relationships" r:id="rId3"/>
          </a:graphicData>
        </a:graphic>
      </p:graphicFrame>
      <p:pic>
        <p:nvPicPr>
          <p:cNvPr id="17" name="図 16" descr="アイコン&#10;&#10;自動的に生成された説明">
            <a:extLst>
              <a:ext uri="{FF2B5EF4-FFF2-40B4-BE49-F238E27FC236}">
                <a16:creationId xmlns:a16="http://schemas.microsoft.com/office/drawing/2014/main" id="{8A5F4668-E4BE-F746-E60F-E987DFF1A98F}"/>
              </a:ext>
            </a:extLst>
          </p:cNvPr>
          <p:cNvPicPr>
            <a:picLocks noChangeAspect="1"/>
          </p:cNvPicPr>
          <p:nvPr/>
        </p:nvPicPr>
        <p:blipFill>
          <a:blip r:embed="rId4"/>
          <a:stretch>
            <a:fillRect/>
          </a:stretch>
        </p:blipFill>
        <p:spPr>
          <a:xfrm>
            <a:off x="7007048" y="4974945"/>
            <a:ext cx="835029" cy="1120998"/>
          </a:xfrm>
          <a:prstGeom prst="rect">
            <a:avLst/>
          </a:prstGeom>
        </p:spPr>
      </p:pic>
      <p:pic>
        <p:nvPicPr>
          <p:cNvPr id="19" name="図 18">
            <a:extLst>
              <a:ext uri="{FF2B5EF4-FFF2-40B4-BE49-F238E27FC236}">
                <a16:creationId xmlns:a16="http://schemas.microsoft.com/office/drawing/2014/main" id="{0C082AF8-A025-7DE3-2984-F0A71C7BAFBB}"/>
              </a:ext>
            </a:extLst>
          </p:cNvPr>
          <p:cNvPicPr>
            <a:picLocks noChangeAspect="1"/>
          </p:cNvPicPr>
          <p:nvPr/>
        </p:nvPicPr>
        <p:blipFill>
          <a:blip r:embed="rId5"/>
          <a:srcRect/>
          <a:stretch/>
        </p:blipFill>
        <p:spPr>
          <a:xfrm>
            <a:off x="9816010" y="4994393"/>
            <a:ext cx="1029488" cy="995171"/>
          </a:xfrm>
          <a:prstGeom prst="rect">
            <a:avLst/>
          </a:prstGeom>
        </p:spPr>
      </p:pic>
      <p:sp>
        <p:nvSpPr>
          <p:cNvPr id="20" name="テキスト ボックス 19">
            <a:extLst>
              <a:ext uri="{FF2B5EF4-FFF2-40B4-BE49-F238E27FC236}">
                <a16:creationId xmlns:a16="http://schemas.microsoft.com/office/drawing/2014/main" id="{D9B4ECD8-01F7-C0DC-70FA-016B40D0E66D}"/>
              </a:ext>
            </a:extLst>
          </p:cNvPr>
          <p:cNvSpPr txBox="1"/>
          <p:nvPr/>
        </p:nvSpPr>
        <p:spPr>
          <a:xfrm>
            <a:off x="9647944" y="3868403"/>
            <a:ext cx="1459053" cy="1046440"/>
          </a:xfrm>
          <a:prstGeom prst="rect">
            <a:avLst/>
          </a:prstGeom>
          <a:noFill/>
        </p:spPr>
        <p:txBody>
          <a:bodyPr wrap="none" rtlCol="0">
            <a:spAutoFit/>
          </a:bodyPr>
          <a:lstStyle/>
          <a:p>
            <a:pPr algn="ctr"/>
            <a:r>
              <a:rPr kumimoji="1" lang="ja-JP" altLang="en-US" b="1">
                <a:solidFill>
                  <a:schemeClr val="bg1"/>
                </a:solidFill>
                <a:latin typeface="Yu Gothic" panose="020B0400000000000000" pitchFamily="34" charset="-128"/>
                <a:ea typeface="Yu Gothic" panose="020B0400000000000000" pitchFamily="34" charset="-128"/>
              </a:rPr>
              <a:t>鉄鉱石</a:t>
            </a:r>
            <a:endParaRPr kumimoji="1" lang="en-US" altLang="ja-JP" b="1">
              <a:solidFill>
                <a:schemeClr val="bg1"/>
              </a:solidFill>
              <a:latin typeface="Yu Gothic" panose="020B0400000000000000" pitchFamily="34" charset="-128"/>
              <a:ea typeface="Yu Gothic" panose="020B0400000000000000" pitchFamily="34" charset="-128"/>
            </a:endParaRPr>
          </a:p>
          <a:p>
            <a:pPr algn="ctr"/>
            <a:r>
              <a:rPr lang="en-US" altLang="ja-JP" sz="4400" b="1">
                <a:solidFill>
                  <a:schemeClr val="bg1"/>
                </a:solidFill>
                <a:latin typeface="Yu Gothic" panose="020B0400000000000000" pitchFamily="34" charset="-128"/>
                <a:ea typeface="Yu Gothic" panose="020B0400000000000000" pitchFamily="34" charset="-128"/>
              </a:rPr>
              <a:t>100</a:t>
            </a:r>
            <a:r>
              <a:rPr lang="en-US" altLang="ja-JP" sz="2800" b="1">
                <a:solidFill>
                  <a:schemeClr val="bg1"/>
                </a:solidFill>
                <a:latin typeface="Yu Gothic" panose="020B0400000000000000" pitchFamily="34" charset="-128"/>
                <a:ea typeface="Yu Gothic" panose="020B0400000000000000" pitchFamily="34" charset="-128"/>
              </a:rPr>
              <a:t>%</a:t>
            </a:r>
            <a:endParaRPr kumimoji="1" lang="ja-JP" altLang="en-US" sz="2800" b="1">
              <a:solidFill>
                <a:schemeClr val="bg1"/>
              </a:solidFill>
              <a:latin typeface="Yu Gothic" panose="020B0400000000000000" pitchFamily="34" charset="-128"/>
              <a:ea typeface="Yu Gothic" panose="020B0400000000000000" pitchFamily="34" charset="-128"/>
            </a:endParaRPr>
          </a:p>
        </p:txBody>
      </p:sp>
      <p:sp>
        <p:nvSpPr>
          <p:cNvPr id="21" name="テキスト ボックス 20">
            <a:extLst>
              <a:ext uri="{FF2B5EF4-FFF2-40B4-BE49-F238E27FC236}">
                <a16:creationId xmlns:a16="http://schemas.microsoft.com/office/drawing/2014/main" id="{1C29005D-95A2-87C6-4890-34B76ED3809B}"/>
              </a:ext>
            </a:extLst>
          </p:cNvPr>
          <p:cNvSpPr txBox="1"/>
          <p:nvPr/>
        </p:nvSpPr>
        <p:spPr>
          <a:xfrm>
            <a:off x="9892173" y="3703990"/>
            <a:ext cx="877163" cy="276999"/>
          </a:xfrm>
          <a:prstGeom prst="rect">
            <a:avLst/>
          </a:prstGeom>
          <a:noFill/>
        </p:spPr>
        <p:txBody>
          <a:bodyPr wrap="none" rtlCol="0">
            <a:spAutoFit/>
          </a:bodyPr>
          <a:lstStyle/>
          <a:p>
            <a:pPr algn="ctr"/>
            <a:r>
              <a:rPr kumimoji="1" lang="ja-JP" altLang="en-US" sz="1200" b="1" spc="-300">
                <a:solidFill>
                  <a:schemeClr val="bg1"/>
                </a:solidFill>
              </a:rPr>
              <a:t>てっこうせき</a:t>
            </a:r>
          </a:p>
        </p:txBody>
      </p:sp>
      <p:sp>
        <p:nvSpPr>
          <p:cNvPr id="22" name="テキスト ボックス 21">
            <a:extLst>
              <a:ext uri="{FF2B5EF4-FFF2-40B4-BE49-F238E27FC236}">
                <a16:creationId xmlns:a16="http://schemas.microsoft.com/office/drawing/2014/main" id="{D67639A5-2294-4AD4-639B-26BF1B233D9A}"/>
              </a:ext>
            </a:extLst>
          </p:cNvPr>
          <p:cNvSpPr txBox="1"/>
          <p:nvPr/>
        </p:nvSpPr>
        <p:spPr>
          <a:xfrm>
            <a:off x="7024219" y="2479697"/>
            <a:ext cx="3570209" cy="461665"/>
          </a:xfrm>
          <a:prstGeom prst="rect">
            <a:avLst/>
          </a:prstGeom>
          <a:noFill/>
        </p:spPr>
        <p:txBody>
          <a:bodyPr wrap="none" rtlCol="0">
            <a:spAutoFit/>
          </a:bodyPr>
          <a:lstStyle/>
          <a:p>
            <a:pPr algn="ctr"/>
            <a:r>
              <a:rPr kumimoji="1" lang="ja-JP" altLang="en-US" sz="2400">
                <a:solidFill>
                  <a:schemeClr val="bg1"/>
                </a:solidFill>
                <a:latin typeface="Yu Gothic Medium" panose="020B0400000000000000" pitchFamily="34" charset="-128"/>
                <a:ea typeface="Yu Gothic Medium" panose="020B0400000000000000" pitchFamily="34" charset="-128"/>
              </a:rPr>
              <a:t>燃料や原料の輸入の割合</a:t>
            </a:r>
            <a:endParaRPr kumimoji="1" lang="en-US" altLang="ja-JP" sz="2400">
              <a:solidFill>
                <a:schemeClr val="bg1"/>
              </a:solidFill>
              <a:latin typeface="Yu Gothic Medium" panose="020B0400000000000000" pitchFamily="34" charset="-128"/>
              <a:ea typeface="Yu Gothic Medium" panose="020B0400000000000000" pitchFamily="34" charset="-128"/>
            </a:endParaRPr>
          </a:p>
        </p:txBody>
      </p:sp>
      <p:sp>
        <p:nvSpPr>
          <p:cNvPr id="23" name="テキスト ボックス 22">
            <a:extLst>
              <a:ext uri="{FF2B5EF4-FFF2-40B4-BE49-F238E27FC236}">
                <a16:creationId xmlns:a16="http://schemas.microsoft.com/office/drawing/2014/main" id="{43C03DE9-E107-DF10-DBDD-B784ED2D5EA6}"/>
              </a:ext>
            </a:extLst>
          </p:cNvPr>
          <p:cNvSpPr txBox="1"/>
          <p:nvPr/>
        </p:nvSpPr>
        <p:spPr>
          <a:xfrm>
            <a:off x="8936334" y="2329754"/>
            <a:ext cx="723275" cy="276999"/>
          </a:xfrm>
          <a:prstGeom prst="rect">
            <a:avLst/>
          </a:prstGeom>
          <a:noFill/>
        </p:spPr>
        <p:txBody>
          <a:bodyPr wrap="none" rtlCol="0">
            <a:spAutoFit/>
          </a:bodyPr>
          <a:lstStyle/>
          <a:p>
            <a:pPr algn="ctr"/>
            <a:r>
              <a:rPr kumimoji="1" lang="ja-JP" altLang="en-US" sz="1200" spc="-150">
                <a:solidFill>
                  <a:schemeClr val="bg1"/>
                </a:solidFill>
                <a:latin typeface="Yu Gothic Medium" panose="020B0400000000000000" pitchFamily="34" charset="-128"/>
                <a:ea typeface="Yu Gothic Medium" panose="020B0400000000000000" pitchFamily="34" charset="-128"/>
              </a:rPr>
              <a:t>ゆにゅう</a:t>
            </a:r>
            <a:endParaRPr kumimoji="1" lang="en-US" altLang="ja-JP" sz="1200" spc="-150">
              <a:solidFill>
                <a:schemeClr val="bg1"/>
              </a:solidFill>
              <a:latin typeface="Yu Gothic Medium" panose="020B0400000000000000" pitchFamily="34" charset="-128"/>
              <a:ea typeface="Yu Gothic Medium" panose="020B0400000000000000" pitchFamily="34" charset="-128"/>
            </a:endParaRPr>
          </a:p>
        </p:txBody>
      </p:sp>
      <p:sp>
        <p:nvSpPr>
          <p:cNvPr id="24" name="テキスト ボックス 23">
            <a:extLst>
              <a:ext uri="{FF2B5EF4-FFF2-40B4-BE49-F238E27FC236}">
                <a16:creationId xmlns:a16="http://schemas.microsoft.com/office/drawing/2014/main" id="{77C9D323-19A9-B521-B1D8-8079305EF9C3}"/>
              </a:ext>
            </a:extLst>
          </p:cNvPr>
          <p:cNvSpPr txBox="1"/>
          <p:nvPr/>
        </p:nvSpPr>
        <p:spPr>
          <a:xfrm>
            <a:off x="9792860" y="2329754"/>
            <a:ext cx="723275" cy="276999"/>
          </a:xfrm>
          <a:prstGeom prst="rect">
            <a:avLst/>
          </a:prstGeom>
          <a:noFill/>
        </p:spPr>
        <p:txBody>
          <a:bodyPr wrap="square" rtlCol="0">
            <a:spAutoFit/>
          </a:bodyPr>
          <a:lstStyle/>
          <a:p>
            <a:pPr algn="ctr"/>
            <a:r>
              <a:rPr kumimoji="1" lang="ja-JP" altLang="en-US" sz="1200" spc="-150">
                <a:solidFill>
                  <a:schemeClr val="bg1"/>
                </a:solidFill>
                <a:latin typeface="Yu Gothic Medium" panose="020B0400000000000000" pitchFamily="34" charset="-128"/>
                <a:ea typeface="Yu Gothic Medium" panose="020B0400000000000000" pitchFamily="34" charset="-128"/>
              </a:rPr>
              <a:t>わりあい</a:t>
            </a:r>
            <a:endParaRPr kumimoji="1" lang="en-US" altLang="ja-JP" sz="1200" spc="-150">
              <a:solidFill>
                <a:schemeClr val="bg1"/>
              </a:solidFill>
              <a:latin typeface="Yu Gothic Medium" panose="020B0400000000000000" pitchFamily="34" charset="-128"/>
              <a:ea typeface="Yu Gothic Medium" panose="020B0400000000000000" pitchFamily="34" charset="-128"/>
            </a:endParaRPr>
          </a:p>
        </p:txBody>
      </p:sp>
      <p:sp>
        <p:nvSpPr>
          <p:cNvPr id="25" name="テキスト ボックス 24">
            <a:extLst>
              <a:ext uri="{FF2B5EF4-FFF2-40B4-BE49-F238E27FC236}">
                <a16:creationId xmlns:a16="http://schemas.microsoft.com/office/drawing/2014/main" id="{7008D1E0-45A4-8595-E531-4022750E2C48}"/>
              </a:ext>
            </a:extLst>
          </p:cNvPr>
          <p:cNvSpPr txBox="1"/>
          <p:nvPr/>
        </p:nvSpPr>
        <p:spPr>
          <a:xfrm>
            <a:off x="7653608" y="6251872"/>
            <a:ext cx="2522900" cy="307777"/>
          </a:xfrm>
          <a:prstGeom prst="rect">
            <a:avLst/>
          </a:prstGeom>
          <a:noFill/>
        </p:spPr>
        <p:txBody>
          <a:bodyPr wrap="square" rtlCol="0">
            <a:spAutoFit/>
          </a:bodyPr>
          <a:lstStyle/>
          <a:p>
            <a:pPr algn="r"/>
            <a:r>
              <a:rPr lang="ja-JP" altLang="en-US" sz="1400" dirty="0">
                <a:solidFill>
                  <a:schemeClr val="bg1"/>
                </a:solidFill>
                <a:effectLst/>
                <a:latin typeface="Yu Gothic" panose="020B0400000000000000" pitchFamily="34" charset="-128"/>
                <a:ea typeface="Yu Gothic" panose="020B0400000000000000" pitchFamily="34" charset="-128"/>
              </a:rPr>
              <a:t>（</a:t>
            </a:r>
            <a:r>
              <a:rPr lang="en-US" altLang="ja-JP" sz="1400" dirty="0">
                <a:solidFill>
                  <a:schemeClr val="bg1"/>
                </a:solidFill>
                <a:effectLst/>
                <a:latin typeface="Yu Gothic" panose="020B0400000000000000" pitchFamily="34" charset="-128"/>
                <a:ea typeface="Yu Gothic" panose="020B0400000000000000" pitchFamily="34" charset="-128"/>
              </a:rPr>
              <a:t>2020</a:t>
            </a:r>
            <a:r>
              <a:rPr lang="ja-JP" altLang="en-US" sz="1400" dirty="0">
                <a:solidFill>
                  <a:schemeClr val="bg1"/>
                </a:solidFill>
                <a:effectLst/>
                <a:latin typeface="Yu Gothic" panose="020B0400000000000000" pitchFamily="34" charset="-128"/>
                <a:ea typeface="Yu Gothic" panose="020B0400000000000000" pitchFamily="34" charset="-128"/>
              </a:rPr>
              <a:t>年 経済産業省ほか）</a:t>
            </a:r>
          </a:p>
        </p:txBody>
      </p:sp>
      <p:sp>
        <p:nvSpPr>
          <p:cNvPr id="26" name="テキスト ボックス 25">
            <a:extLst>
              <a:ext uri="{FF2B5EF4-FFF2-40B4-BE49-F238E27FC236}">
                <a16:creationId xmlns:a16="http://schemas.microsoft.com/office/drawing/2014/main" id="{5A258A40-A9B4-B38E-E5A7-3128B1F15F20}"/>
              </a:ext>
            </a:extLst>
          </p:cNvPr>
          <p:cNvSpPr txBox="1"/>
          <p:nvPr/>
        </p:nvSpPr>
        <p:spPr>
          <a:xfrm>
            <a:off x="6991786" y="2329754"/>
            <a:ext cx="878997" cy="276999"/>
          </a:xfrm>
          <a:prstGeom prst="rect">
            <a:avLst/>
          </a:prstGeom>
          <a:noFill/>
        </p:spPr>
        <p:txBody>
          <a:bodyPr wrap="square" rtlCol="0">
            <a:spAutoFit/>
          </a:bodyPr>
          <a:lstStyle/>
          <a:p>
            <a:pPr algn="ctr"/>
            <a:r>
              <a:rPr kumimoji="1" lang="ja-JP" altLang="en-US" sz="1200" spc="-150">
                <a:solidFill>
                  <a:schemeClr val="bg1"/>
                </a:solidFill>
                <a:latin typeface="Yu Gothic Medium" panose="020B0400000000000000" pitchFamily="34" charset="-128"/>
                <a:ea typeface="Yu Gothic Medium" panose="020B0400000000000000" pitchFamily="34" charset="-128"/>
              </a:rPr>
              <a:t>ねんりょう</a:t>
            </a:r>
            <a:endParaRPr kumimoji="1" lang="en-US" altLang="ja-JP" sz="1200" spc="-150">
              <a:solidFill>
                <a:schemeClr val="bg1"/>
              </a:solidFill>
              <a:latin typeface="Yu Gothic Medium" panose="020B0400000000000000" pitchFamily="34" charset="-128"/>
              <a:ea typeface="Yu Gothic Medium" panose="020B0400000000000000" pitchFamily="34" charset="-128"/>
            </a:endParaRPr>
          </a:p>
        </p:txBody>
      </p:sp>
      <p:pic>
        <p:nvPicPr>
          <p:cNvPr id="30" name="図 29" descr="部屋, 時計 が含まれている画像&#10;&#10;自動的に生成された説明">
            <a:extLst>
              <a:ext uri="{FF2B5EF4-FFF2-40B4-BE49-F238E27FC236}">
                <a16:creationId xmlns:a16="http://schemas.microsoft.com/office/drawing/2014/main" id="{221E9CB7-07EE-BEAD-A4B1-CFB311C98EB3}"/>
              </a:ext>
            </a:extLst>
          </p:cNvPr>
          <p:cNvPicPr>
            <a:picLocks noChangeAspect="1"/>
          </p:cNvPicPr>
          <p:nvPr/>
        </p:nvPicPr>
        <p:blipFill>
          <a:blip r:embed="rId6"/>
          <a:stretch>
            <a:fillRect/>
          </a:stretch>
        </p:blipFill>
        <p:spPr>
          <a:xfrm>
            <a:off x="10177569" y="204375"/>
            <a:ext cx="1727054" cy="2252172"/>
          </a:xfrm>
          <a:prstGeom prst="rect">
            <a:avLst/>
          </a:prstGeom>
        </p:spPr>
      </p:pic>
    </p:spTree>
    <p:extLst>
      <p:ext uri="{BB962C8B-B14F-4D97-AF65-F5344CB8AC3E}">
        <p14:creationId xmlns:p14="http://schemas.microsoft.com/office/powerpoint/2010/main" val="133757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A873428-32DE-5661-2E3E-66F8439BD518}"/>
              </a:ext>
            </a:extLst>
          </p:cNvPr>
          <p:cNvSpPr>
            <a:spLocks noGrp="1"/>
          </p:cNvSpPr>
          <p:nvPr>
            <p:ph sz="half" idx="1"/>
          </p:nvPr>
        </p:nvSpPr>
        <p:spPr>
          <a:xfrm>
            <a:off x="695576" y="1332682"/>
            <a:ext cx="5112000" cy="3161054"/>
          </a:xfrm>
        </p:spPr>
        <p:txBody>
          <a:bodyPr>
            <a:normAutofit/>
          </a:bodyPr>
          <a:lstStyle/>
          <a:p>
            <a:r>
              <a:rPr lang="ja-JP" altLang="en-US"/>
              <a:t>日本の貿易の輸送手段の中で、船が使われている割合は重さでみるとどのぐらいでしょう？</a:t>
            </a:r>
          </a:p>
        </p:txBody>
      </p:sp>
      <p:pic>
        <p:nvPicPr>
          <p:cNvPr id="8" name="図プレースホルダー 7">
            <a:extLst>
              <a:ext uri="{FF2B5EF4-FFF2-40B4-BE49-F238E27FC236}">
                <a16:creationId xmlns:a16="http://schemas.microsoft.com/office/drawing/2014/main" id="{767EDF7F-932C-B2E1-D459-EF278F9E8435}"/>
              </a:ext>
            </a:extLst>
          </p:cNvPr>
          <p:cNvPicPr>
            <a:picLocks noGrp="1" noChangeAspect="1"/>
          </p:cNvPicPr>
          <p:nvPr>
            <p:ph type="pic" sz="quarter" idx="13"/>
          </p:nvPr>
        </p:nvPicPr>
        <p:blipFill>
          <a:blip r:embed="rId2"/>
          <a:srcRect l="1157" r="1157"/>
          <a:stretch/>
        </p:blipFill>
        <p:spPr>
          <a:xfrm>
            <a:off x="6324765" y="1110999"/>
            <a:ext cx="5078413" cy="2989262"/>
          </a:xfrm>
          <a:noFill/>
        </p:spPr>
      </p:pic>
      <p:sp>
        <p:nvSpPr>
          <p:cNvPr id="4" name="テキスト プレースホルダー 3">
            <a:extLst>
              <a:ext uri="{FF2B5EF4-FFF2-40B4-BE49-F238E27FC236}">
                <a16:creationId xmlns:a16="http://schemas.microsoft.com/office/drawing/2014/main" id="{15DB6A1C-6A57-AF68-D416-D308028CABB3}"/>
              </a:ext>
            </a:extLst>
          </p:cNvPr>
          <p:cNvSpPr>
            <a:spLocks noGrp="1"/>
          </p:cNvSpPr>
          <p:nvPr>
            <p:ph type="body" sz="quarter" idx="14"/>
          </p:nvPr>
        </p:nvSpPr>
        <p:spPr>
          <a:xfrm>
            <a:off x="695325" y="5255875"/>
            <a:ext cx="3419475" cy="719137"/>
          </a:xfrm>
        </p:spPr>
        <p:txBody>
          <a:bodyPr/>
          <a:lstStyle/>
          <a:p>
            <a:r>
              <a:rPr lang="en-US" altLang="ja-JP" sz="4000"/>
              <a:t>30.6</a:t>
            </a:r>
            <a:r>
              <a:rPr lang="en-US" altLang="ja-JP" sz="3200"/>
              <a:t>%</a:t>
            </a:r>
            <a:endParaRPr lang="ja-JP" altLang="en-US" sz="3200"/>
          </a:p>
        </p:txBody>
      </p:sp>
      <p:sp>
        <p:nvSpPr>
          <p:cNvPr id="5" name="テキスト プレースホルダー 4">
            <a:extLst>
              <a:ext uri="{FF2B5EF4-FFF2-40B4-BE49-F238E27FC236}">
                <a16:creationId xmlns:a16="http://schemas.microsoft.com/office/drawing/2014/main" id="{EDFCCEBF-6972-4F2A-B133-A2C68D2F712D}"/>
              </a:ext>
            </a:extLst>
          </p:cNvPr>
          <p:cNvSpPr>
            <a:spLocks noGrp="1"/>
          </p:cNvSpPr>
          <p:nvPr>
            <p:ph type="body" sz="quarter" idx="15"/>
          </p:nvPr>
        </p:nvSpPr>
        <p:spPr>
          <a:xfrm>
            <a:off x="4386263" y="5255875"/>
            <a:ext cx="3419475" cy="719137"/>
          </a:xfrm>
        </p:spPr>
        <p:txBody>
          <a:bodyPr/>
          <a:lstStyle/>
          <a:p>
            <a:r>
              <a:rPr lang="en-US" altLang="ja-JP" sz="4000"/>
              <a:t>50.6</a:t>
            </a:r>
            <a:r>
              <a:rPr lang="en-US" altLang="ja-JP" sz="3200"/>
              <a:t>%</a:t>
            </a:r>
            <a:endParaRPr lang="ja-JP" altLang="en-US" sz="3200"/>
          </a:p>
        </p:txBody>
      </p:sp>
      <p:sp>
        <p:nvSpPr>
          <p:cNvPr id="6" name="テキスト プレースホルダー 5">
            <a:extLst>
              <a:ext uri="{FF2B5EF4-FFF2-40B4-BE49-F238E27FC236}">
                <a16:creationId xmlns:a16="http://schemas.microsoft.com/office/drawing/2014/main" id="{EAB391DD-1328-E2FE-4B53-7BEA39E631E5}"/>
              </a:ext>
            </a:extLst>
          </p:cNvPr>
          <p:cNvSpPr>
            <a:spLocks noGrp="1"/>
          </p:cNvSpPr>
          <p:nvPr>
            <p:ph type="body" sz="quarter" idx="16"/>
          </p:nvPr>
        </p:nvSpPr>
        <p:spPr>
          <a:xfrm>
            <a:off x="8077200" y="5255875"/>
            <a:ext cx="3419475" cy="719137"/>
          </a:xfrm>
        </p:spPr>
        <p:txBody>
          <a:bodyPr/>
          <a:lstStyle/>
          <a:p>
            <a:r>
              <a:rPr lang="en-US" altLang="ja-JP" sz="4000"/>
              <a:t>99.6</a:t>
            </a:r>
            <a:r>
              <a:rPr lang="en-US" altLang="ja-JP" sz="3200"/>
              <a:t>%</a:t>
            </a:r>
            <a:endParaRPr lang="ja-JP" altLang="en-US" sz="3200"/>
          </a:p>
        </p:txBody>
      </p:sp>
      <p:sp>
        <p:nvSpPr>
          <p:cNvPr id="7" name="タイトル 6">
            <a:extLst>
              <a:ext uri="{FF2B5EF4-FFF2-40B4-BE49-F238E27FC236}">
                <a16:creationId xmlns:a16="http://schemas.microsoft.com/office/drawing/2014/main" id="{E7FCA4CA-079F-3322-7C0B-9F847ADD0677}"/>
              </a:ext>
            </a:extLst>
          </p:cNvPr>
          <p:cNvSpPr>
            <a:spLocks noGrp="1"/>
          </p:cNvSpPr>
          <p:nvPr>
            <p:ph type="title"/>
          </p:nvPr>
        </p:nvSpPr>
        <p:spPr>
          <a:xfrm>
            <a:off x="5131140" y="489625"/>
            <a:ext cx="1929720" cy="644968"/>
          </a:xfrm>
        </p:spPr>
        <p:txBody>
          <a:bodyPr/>
          <a:lstStyle/>
          <a:p>
            <a:r>
              <a:rPr lang="en-US" altLang="ja-JP"/>
              <a:t>Q.3</a:t>
            </a:r>
            <a:endParaRPr lang="ja-JP" altLang="en-US"/>
          </a:p>
        </p:txBody>
      </p:sp>
      <p:sp>
        <p:nvSpPr>
          <p:cNvPr id="9" name="テキスト ボックス 8">
            <a:extLst>
              <a:ext uri="{FF2B5EF4-FFF2-40B4-BE49-F238E27FC236}">
                <a16:creationId xmlns:a16="http://schemas.microsoft.com/office/drawing/2014/main" id="{F1437106-ED29-58BC-3057-3B18BCD7A9B7}"/>
              </a:ext>
            </a:extLst>
          </p:cNvPr>
          <p:cNvSpPr txBox="1"/>
          <p:nvPr/>
        </p:nvSpPr>
        <p:spPr>
          <a:xfrm>
            <a:off x="1825072" y="1286558"/>
            <a:ext cx="1008609" cy="323165"/>
          </a:xfrm>
          <a:prstGeom prst="rect">
            <a:avLst/>
          </a:prstGeom>
          <a:noFill/>
        </p:spPr>
        <p:txBody>
          <a:bodyPr wrap="none" rtlCol="0">
            <a:spAutoFit/>
          </a:bodyPr>
          <a:lstStyle/>
          <a:p>
            <a:pPr algn="ctr"/>
            <a:r>
              <a:rPr kumimoji="1" lang="ja-JP" altLang="en-US" sz="1500" b="1"/>
              <a:t>ぼう</a:t>
            </a:r>
            <a:r>
              <a:rPr kumimoji="1" lang="en-US" altLang="ja-JP" sz="1500" b="1"/>
              <a:t> </a:t>
            </a:r>
            <a:r>
              <a:rPr kumimoji="1" lang="ja-JP" altLang="en-US" sz="1500" b="1"/>
              <a:t>えき</a:t>
            </a:r>
          </a:p>
        </p:txBody>
      </p:sp>
      <p:sp>
        <p:nvSpPr>
          <p:cNvPr id="10" name="テキスト ボックス 9">
            <a:extLst>
              <a:ext uri="{FF2B5EF4-FFF2-40B4-BE49-F238E27FC236}">
                <a16:creationId xmlns:a16="http://schemas.microsoft.com/office/drawing/2014/main" id="{2E8B42F2-CA3A-28E9-5290-E8C1D07E4899}"/>
              </a:ext>
            </a:extLst>
          </p:cNvPr>
          <p:cNvSpPr txBox="1"/>
          <p:nvPr/>
        </p:nvSpPr>
        <p:spPr>
          <a:xfrm>
            <a:off x="4655279" y="2066770"/>
            <a:ext cx="1008609" cy="323165"/>
          </a:xfrm>
          <a:prstGeom prst="rect">
            <a:avLst/>
          </a:prstGeom>
          <a:noFill/>
        </p:spPr>
        <p:txBody>
          <a:bodyPr wrap="none" rtlCol="0">
            <a:spAutoFit/>
          </a:bodyPr>
          <a:lstStyle/>
          <a:p>
            <a:r>
              <a:rPr kumimoji="1" lang="ja-JP" altLang="en-US" sz="1500" b="1"/>
              <a:t>わり</a:t>
            </a:r>
            <a:r>
              <a:rPr kumimoji="1" lang="en-US" altLang="ja-JP" sz="1500" b="1"/>
              <a:t> </a:t>
            </a:r>
            <a:r>
              <a:rPr kumimoji="1" lang="ja-JP" altLang="en-US" sz="1500" b="1"/>
              <a:t>あい</a:t>
            </a:r>
          </a:p>
        </p:txBody>
      </p:sp>
      <p:pic>
        <p:nvPicPr>
          <p:cNvPr id="12" name="図 11" descr="アイコン&#10;&#10;自動的に生成された説明">
            <a:extLst>
              <a:ext uri="{FF2B5EF4-FFF2-40B4-BE49-F238E27FC236}">
                <a16:creationId xmlns:a16="http://schemas.microsoft.com/office/drawing/2014/main" id="{05C65B57-B5BA-3CED-966D-6F5E6B61EA02}"/>
              </a:ext>
            </a:extLst>
          </p:cNvPr>
          <p:cNvPicPr>
            <a:picLocks noChangeAspect="1"/>
          </p:cNvPicPr>
          <p:nvPr/>
        </p:nvPicPr>
        <p:blipFill>
          <a:blip r:embed="rId3"/>
          <a:stretch>
            <a:fillRect/>
          </a:stretch>
        </p:blipFill>
        <p:spPr>
          <a:xfrm>
            <a:off x="9654113" y="2574322"/>
            <a:ext cx="2070100" cy="1917700"/>
          </a:xfrm>
          <a:prstGeom prst="rect">
            <a:avLst/>
          </a:prstGeom>
        </p:spPr>
      </p:pic>
      <p:sp>
        <p:nvSpPr>
          <p:cNvPr id="17" name="テキスト ボックス 16">
            <a:extLst>
              <a:ext uri="{FF2B5EF4-FFF2-40B4-BE49-F238E27FC236}">
                <a16:creationId xmlns:a16="http://schemas.microsoft.com/office/drawing/2014/main" id="{A4EFAC45-A897-AEFA-D545-77001AE21C12}"/>
              </a:ext>
            </a:extLst>
          </p:cNvPr>
          <p:cNvSpPr txBox="1"/>
          <p:nvPr/>
        </p:nvSpPr>
        <p:spPr>
          <a:xfrm>
            <a:off x="3148190" y="1286558"/>
            <a:ext cx="1694695" cy="323165"/>
          </a:xfrm>
          <a:prstGeom prst="rect">
            <a:avLst/>
          </a:prstGeom>
          <a:noFill/>
        </p:spPr>
        <p:txBody>
          <a:bodyPr wrap="none" rtlCol="0">
            <a:spAutoFit/>
          </a:bodyPr>
          <a:lstStyle/>
          <a:p>
            <a:r>
              <a:rPr kumimoji="1" lang="ja-JP" altLang="en-US" sz="1500" b="1"/>
              <a:t>ゆ</a:t>
            </a:r>
            <a:r>
              <a:rPr kumimoji="1" lang="en-US" altLang="ja-JP" sz="1500" b="1"/>
              <a:t>  </a:t>
            </a:r>
            <a:r>
              <a:rPr kumimoji="1" lang="ja-JP" altLang="en-US" sz="1500" b="1"/>
              <a:t>そう</a:t>
            </a:r>
            <a:r>
              <a:rPr kumimoji="1" lang="en-US" altLang="ja-JP" sz="1500" b="1"/>
              <a:t> </a:t>
            </a:r>
            <a:r>
              <a:rPr kumimoji="1" lang="ja-JP" altLang="en-US" sz="1500" b="1"/>
              <a:t>しゅだん</a:t>
            </a:r>
          </a:p>
        </p:txBody>
      </p:sp>
    </p:spTree>
    <p:extLst>
      <p:ext uri="{BB962C8B-B14F-4D97-AF65-F5344CB8AC3E}">
        <p14:creationId xmlns:p14="http://schemas.microsoft.com/office/powerpoint/2010/main" val="35120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F5D683-F3CA-B5CE-64EB-D8389536E4BD}"/>
              </a:ext>
            </a:extLst>
          </p:cNvPr>
          <p:cNvSpPr>
            <a:spLocks noGrp="1"/>
          </p:cNvSpPr>
          <p:nvPr>
            <p:ph sz="half" idx="1"/>
          </p:nvPr>
        </p:nvSpPr>
        <p:spPr>
          <a:xfrm>
            <a:off x="695576" y="2285476"/>
            <a:ext cx="5400424" cy="4060247"/>
          </a:xfrm>
        </p:spPr>
        <p:txBody>
          <a:bodyPr>
            <a:noAutofit/>
          </a:bodyPr>
          <a:lstStyle/>
          <a:p>
            <a:r>
              <a:rPr lang="ja-JP" altLang="en-US"/>
              <a:t>なんと日本の貿易では重さで見て</a:t>
            </a:r>
            <a:r>
              <a:rPr lang="en-US" altLang="ja-JP"/>
              <a:t>99.6%</a:t>
            </a:r>
            <a:r>
              <a:rPr lang="ja-JP" altLang="en-US"/>
              <a:t>もの荷物が船で運ばれています。日本は四方を海に囲まれた海洋国家のため、貿易の主役は船なのです。</a:t>
            </a:r>
          </a:p>
        </p:txBody>
      </p:sp>
      <p:sp>
        <p:nvSpPr>
          <p:cNvPr id="5" name="テキスト プレースホルダー 4">
            <a:extLst>
              <a:ext uri="{FF2B5EF4-FFF2-40B4-BE49-F238E27FC236}">
                <a16:creationId xmlns:a16="http://schemas.microsoft.com/office/drawing/2014/main" id="{2E2C801B-882C-186B-077E-13D62332949A}"/>
              </a:ext>
            </a:extLst>
          </p:cNvPr>
          <p:cNvSpPr>
            <a:spLocks noGrp="1"/>
          </p:cNvSpPr>
          <p:nvPr>
            <p:ph type="body" sz="quarter" idx="14"/>
          </p:nvPr>
        </p:nvSpPr>
        <p:spPr/>
        <p:txBody>
          <a:bodyPr/>
          <a:lstStyle/>
          <a:p>
            <a:r>
              <a:rPr lang="en-US" altLang="ja-JP"/>
              <a:t>99.6%</a:t>
            </a:r>
            <a:endParaRPr lang="ja-JP" altLang="en-US"/>
          </a:p>
        </p:txBody>
      </p:sp>
      <p:sp>
        <p:nvSpPr>
          <p:cNvPr id="6" name="角丸四角形 5">
            <a:extLst>
              <a:ext uri="{FF2B5EF4-FFF2-40B4-BE49-F238E27FC236}">
                <a16:creationId xmlns:a16="http://schemas.microsoft.com/office/drawing/2014/main" id="{DA210BA3-7495-8413-CB11-2128F29BCA13}"/>
              </a:ext>
            </a:extLst>
          </p:cNvPr>
          <p:cNvSpPr>
            <a:spLocks noChangeAspect="1"/>
          </p:cNvSpPr>
          <p:nvPr/>
        </p:nvSpPr>
        <p:spPr>
          <a:xfrm>
            <a:off x="2191627" y="382725"/>
            <a:ext cx="936000" cy="936000"/>
          </a:xfrm>
          <a:prstGeom prst="roundRect">
            <a:avLst>
              <a:gd name="adj" fmla="val 50000"/>
            </a:avLst>
          </a:prstGeom>
          <a:solidFill>
            <a:schemeClr val="accent3"/>
          </a:solidFill>
          <a:ln>
            <a:noFill/>
          </a:ln>
          <a:effectLst>
            <a:outerShdw blurRad="152400" dist="50800" dir="36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800" b="1" i="0">
                <a:latin typeface="Yu Gothic" panose="020B0400000000000000" pitchFamily="34" charset="-128"/>
                <a:ea typeface="Yu Gothic" panose="020B0400000000000000" pitchFamily="34" charset="-128"/>
              </a:rPr>
              <a:t>3</a:t>
            </a:r>
            <a:endParaRPr kumimoji="1" lang="ja-JP" altLang="en-US" sz="4800" b="1" i="0">
              <a:latin typeface="Yu Gothic" panose="020B0400000000000000" pitchFamily="34" charset="-128"/>
              <a:ea typeface="Yu Gothic" panose="020B0400000000000000" pitchFamily="34" charset="-128"/>
            </a:endParaRPr>
          </a:p>
        </p:txBody>
      </p:sp>
      <p:graphicFrame>
        <p:nvGraphicFramePr>
          <p:cNvPr id="7" name="図プレースホルダー 6">
            <a:extLst>
              <a:ext uri="{FF2B5EF4-FFF2-40B4-BE49-F238E27FC236}">
                <a16:creationId xmlns:a16="http://schemas.microsoft.com/office/drawing/2014/main" id="{016599AD-3069-5E7B-2040-78568D6506CC}"/>
              </a:ext>
            </a:extLst>
          </p:cNvPr>
          <p:cNvGraphicFramePr>
            <a:graphicFrameLocks noGrp="1"/>
          </p:cNvGraphicFramePr>
          <p:nvPr>
            <p:ph type="pic" sz="quarter" idx="13"/>
            <p:extLst>
              <p:ext uri="{D42A27DB-BD31-4B8C-83A1-F6EECF244321}">
                <p14:modId xmlns:p14="http://schemas.microsoft.com/office/powerpoint/2010/main" val="2629217138"/>
              </p:ext>
            </p:extLst>
          </p:nvPr>
        </p:nvGraphicFramePr>
        <p:xfrm>
          <a:off x="6731306" y="2320844"/>
          <a:ext cx="4507266" cy="3628263"/>
        </p:xfrm>
        <a:graphic>
          <a:graphicData uri="http://schemas.openxmlformats.org/drawingml/2006/chart">
            <c:chart xmlns:c="http://schemas.openxmlformats.org/drawingml/2006/chart" xmlns:r="http://schemas.openxmlformats.org/officeDocument/2006/relationships" r:id="rId3"/>
          </a:graphicData>
        </a:graphic>
      </p:graphicFrame>
      <p:pic>
        <p:nvPicPr>
          <p:cNvPr id="9" name="グラフィックス 8">
            <a:extLst>
              <a:ext uri="{FF2B5EF4-FFF2-40B4-BE49-F238E27FC236}">
                <a16:creationId xmlns:a16="http://schemas.microsoft.com/office/drawing/2014/main" id="{37AB4695-288A-91F7-DDC7-E4CAEA8BFF74}"/>
              </a:ext>
            </a:extLst>
          </p:cNvPr>
          <p:cNvPicPr>
            <a:picLocks noChangeAspect="1"/>
          </p:cNvPicPr>
          <p:nvPr/>
        </p:nvPicPr>
        <p:blipFill>
          <a:blip r:embed="rId4"/>
          <a:srcRect l="-1246" r="177"/>
          <a:stretch/>
        </p:blipFill>
        <p:spPr>
          <a:xfrm>
            <a:off x="8773726" y="4918209"/>
            <a:ext cx="2590470" cy="843684"/>
          </a:xfrm>
          <a:prstGeom prst="rect">
            <a:avLst/>
          </a:prstGeom>
        </p:spPr>
      </p:pic>
      <p:sp>
        <p:nvSpPr>
          <p:cNvPr id="10" name="テキスト ボックス 9">
            <a:extLst>
              <a:ext uri="{FF2B5EF4-FFF2-40B4-BE49-F238E27FC236}">
                <a16:creationId xmlns:a16="http://schemas.microsoft.com/office/drawing/2014/main" id="{6CBB0385-E303-E29E-BB44-BDDF0D43B71C}"/>
              </a:ext>
            </a:extLst>
          </p:cNvPr>
          <p:cNvSpPr txBox="1"/>
          <p:nvPr/>
        </p:nvSpPr>
        <p:spPr>
          <a:xfrm>
            <a:off x="8250829" y="3754190"/>
            <a:ext cx="1659429" cy="1046440"/>
          </a:xfrm>
          <a:prstGeom prst="rect">
            <a:avLst/>
          </a:prstGeom>
          <a:noFill/>
        </p:spPr>
        <p:txBody>
          <a:bodyPr wrap="none" rtlCol="0">
            <a:spAutoFit/>
          </a:bodyPr>
          <a:lstStyle/>
          <a:p>
            <a:pPr algn="ctr"/>
            <a:r>
              <a:rPr kumimoji="1" lang="ja-JP" altLang="en-US" b="1">
                <a:solidFill>
                  <a:schemeClr val="bg1"/>
                </a:solidFill>
                <a:latin typeface="Yu Gothic" panose="020B0400000000000000" pitchFamily="34" charset="-128"/>
                <a:ea typeface="Yu Gothic" panose="020B0400000000000000" pitchFamily="34" charset="-128"/>
              </a:rPr>
              <a:t>船</a:t>
            </a:r>
            <a:endParaRPr kumimoji="1" lang="en-US" altLang="ja-JP" b="1">
              <a:solidFill>
                <a:schemeClr val="bg1"/>
              </a:solidFill>
              <a:latin typeface="Yu Gothic" panose="020B0400000000000000" pitchFamily="34" charset="-128"/>
              <a:ea typeface="Yu Gothic" panose="020B0400000000000000" pitchFamily="34" charset="-128"/>
            </a:endParaRPr>
          </a:p>
          <a:p>
            <a:pPr algn="ctr"/>
            <a:r>
              <a:rPr lang="en-US" altLang="ja-JP" sz="4400" b="1">
                <a:solidFill>
                  <a:schemeClr val="bg1"/>
                </a:solidFill>
                <a:latin typeface="Yu Gothic" panose="020B0400000000000000" pitchFamily="34" charset="-128"/>
                <a:ea typeface="Yu Gothic" panose="020B0400000000000000" pitchFamily="34" charset="-128"/>
              </a:rPr>
              <a:t>99.6</a:t>
            </a:r>
            <a:r>
              <a:rPr lang="en-US" altLang="ja-JP" sz="2800" b="1">
                <a:solidFill>
                  <a:schemeClr val="bg1"/>
                </a:solidFill>
                <a:latin typeface="Yu Gothic" panose="020B0400000000000000" pitchFamily="34" charset="-128"/>
                <a:ea typeface="Yu Gothic" panose="020B0400000000000000" pitchFamily="34" charset="-128"/>
              </a:rPr>
              <a:t>%</a:t>
            </a:r>
            <a:endParaRPr kumimoji="1" lang="ja-JP" altLang="en-US" sz="2800" b="1">
              <a:solidFill>
                <a:schemeClr val="bg1"/>
              </a:solidFill>
              <a:latin typeface="Yu Gothic" panose="020B0400000000000000" pitchFamily="34" charset="-128"/>
              <a:ea typeface="Yu Gothic" panose="020B0400000000000000" pitchFamily="34" charset="-128"/>
            </a:endParaRPr>
          </a:p>
        </p:txBody>
      </p:sp>
      <p:pic>
        <p:nvPicPr>
          <p:cNvPr id="16" name="グラフィックス 15">
            <a:extLst>
              <a:ext uri="{FF2B5EF4-FFF2-40B4-BE49-F238E27FC236}">
                <a16:creationId xmlns:a16="http://schemas.microsoft.com/office/drawing/2014/main" id="{D7E4A5D0-5CA7-603A-600C-BC228EDAABDE}"/>
              </a:ext>
            </a:extLst>
          </p:cNvPr>
          <p:cNvPicPr>
            <a:picLocks noChangeAspect="1"/>
          </p:cNvPicPr>
          <p:nvPr/>
        </p:nvPicPr>
        <p:blipFill>
          <a:blip r:embed="rId5"/>
          <a:srcRect/>
          <a:stretch/>
        </p:blipFill>
        <p:spPr>
          <a:xfrm>
            <a:off x="6447004" y="3526014"/>
            <a:ext cx="1039158" cy="885725"/>
          </a:xfrm>
          <a:prstGeom prst="rect">
            <a:avLst/>
          </a:prstGeom>
        </p:spPr>
      </p:pic>
      <p:sp>
        <p:nvSpPr>
          <p:cNvPr id="17" name="テキスト ボックス 16">
            <a:extLst>
              <a:ext uri="{FF2B5EF4-FFF2-40B4-BE49-F238E27FC236}">
                <a16:creationId xmlns:a16="http://schemas.microsoft.com/office/drawing/2014/main" id="{ED28EBDC-F9CA-0221-1C7F-1FC7443B65B5}"/>
              </a:ext>
            </a:extLst>
          </p:cNvPr>
          <p:cNvSpPr txBox="1"/>
          <p:nvPr/>
        </p:nvSpPr>
        <p:spPr>
          <a:xfrm>
            <a:off x="6556533" y="2725795"/>
            <a:ext cx="910827" cy="800219"/>
          </a:xfrm>
          <a:prstGeom prst="rect">
            <a:avLst/>
          </a:prstGeom>
          <a:noFill/>
        </p:spPr>
        <p:txBody>
          <a:bodyPr wrap="none" rtlCol="0">
            <a:spAutoFit/>
          </a:bodyPr>
          <a:lstStyle/>
          <a:p>
            <a:pPr algn="r"/>
            <a:r>
              <a:rPr kumimoji="1" lang="ja-JP" altLang="en-US" b="1">
                <a:solidFill>
                  <a:schemeClr val="bg1"/>
                </a:solidFill>
                <a:latin typeface="Yu Gothic" panose="020B0400000000000000" pitchFamily="34" charset="-128"/>
                <a:ea typeface="Yu Gothic" panose="020B0400000000000000" pitchFamily="34" charset="-128"/>
              </a:rPr>
              <a:t>飛行機</a:t>
            </a:r>
            <a:endParaRPr kumimoji="1" lang="en-US" altLang="ja-JP" b="1">
              <a:solidFill>
                <a:schemeClr val="bg1"/>
              </a:solidFill>
              <a:latin typeface="Yu Gothic" panose="020B0400000000000000" pitchFamily="34" charset="-128"/>
              <a:ea typeface="Yu Gothic" panose="020B0400000000000000" pitchFamily="34" charset="-128"/>
            </a:endParaRPr>
          </a:p>
          <a:p>
            <a:pPr algn="r"/>
            <a:r>
              <a:rPr lang="en-US" altLang="ja-JP" sz="2800" b="1">
                <a:solidFill>
                  <a:schemeClr val="bg1"/>
                </a:solidFill>
                <a:latin typeface="Yu Gothic" panose="020B0400000000000000" pitchFamily="34" charset="-128"/>
                <a:ea typeface="Yu Gothic" panose="020B0400000000000000" pitchFamily="34" charset="-128"/>
              </a:rPr>
              <a:t>0.4</a:t>
            </a:r>
            <a:r>
              <a:rPr lang="en-US" altLang="ja-JP" sz="2000" b="1">
                <a:solidFill>
                  <a:schemeClr val="bg1"/>
                </a:solidFill>
                <a:latin typeface="Yu Gothic" panose="020B0400000000000000" pitchFamily="34" charset="-128"/>
                <a:ea typeface="Yu Gothic" panose="020B0400000000000000" pitchFamily="34" charset="-128"/>
              </a:rPr>
              <a:t>%</a:t>
            </a:r>
            <a:endParaRPr kumimoji="1" lang="ja-JP" altLang="en-US" sz="2000" b="1">
              <a:solidFill>
                <a:schemeClr val="bg1"/>
              </a:solidFill>
              <a:latin typeface="Yu Gothic" panose="020B0400000000000000" pitchFamily="34" charset="-128"/>
              <a:ea typeface="Yu Gothic" panose="020B0400000000000000" pitchFamily="34" charset="-128"/>
            </a:endParaRPr>
          </a:p>
        </p:txBody>
      </p:sp>
      <p:cxnSp>
        <p:nvCxnSpPr>
          <p:cNvPr id="19" name="カギ線コネクタ 18">
            <a:extLst>
              <a:ext uri="{FF2B5EF4-FFF2-40B4-BE49-F238E27FC236}">
                <a16:creationId xmlns:a16="http://schemas.microsoft.com/office/drawing/2014/main" id="{14B54E5F-18BE-838D-1A69-F45FA1140414}"/>
              </a:ext>
            </a:extLst>
          </p:cNvPr>
          <p:cNvCxnSpPr>
            <a:cxnSpLocks/>
          </p:cNvCxnSpPr>
          <p:nvPr/>
        </p:nvCxnSpPr>
        <p:spPr>
          <a:xfrm>
            <a:off x="7430784" y="2884580"/>
            <a:ext cx="1620000" cy="108000"/>
          </a:xfrm>
          <a:prstGeom prst="bentConnector3">
            <a:avLst>
              <a:gd name="adj1" fmla="val 100129"/>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テキスト ボックス 24">
            <a:extLst>
              <a:ext uri="{FF2B5EF4-FFF2-40B4-BE49-F238E27FC236}">
                <a16:creationId xmlns:a16="http://schemas.microsoft.com/office/drawing/2014/main" id="{C95BFED8-BA99-452F-775E-F13C99114985}"/>
              </a:ext>
            </a:extLst>
          </p:cNvPr>
          <p:cNvSpPr txBox="1"/>
          <p:nvPr/>
        </p:nvSpPr>
        <p:spPr>
          <a:xfrm>
            <a:off x="3071134" y="2258244"/>
            <a:ext cx="954108" cy="323165"/>
          </a:xfrm>
          <a:prstGeom prst="rect">
            <a:avLst/>
          </a:prstGeom>
          <a:noFill/>
        </p:spPr>
        <p:txBody>
          <a:bodyPr wrap="none" rtlCol="0">
            <a:spAutoFit/>
          </a:bodyPr>
          <a:lstStyle/>
          <a:p>
            <a:pPr algn="ctr"/>
            <a:r>
              <a:rPr kumimoji="1" lang="ja-JP" altLang="en-US" sz="1500" b="1">
                <a:solidFill>
                  <a:schemeClr val="bg1"/>
                </a:solidFill>
              </a:rPr>
              <a:t>ぼうえき</a:t>
            </a:r>
          </a:p>
        </p:txBody>
      </p:sp>
      <p:sp>
        <p:nvSpPr>
          <p:cNvPr id="29" name="テキスト ボックス 28">
            <a:extLst>
              <a:ext uri="{FF2B5EF4-FFF2-40B4-BE49-F238E27FC236}">
                <a16:creationId xmlns:a16="http://schemas.microsoft.com/office/drawing/2014/main" id="{7B1697D9-5F4F-AE38-BE48-2E68EE694207}"/>
              </a:ext>
            </a:extLst>
          </p:cNvPr>
          <p:cNvSpPr txBox="1"/>
          <p:nvPr/>
        </p:nvSpPr>
        <p:spPr>
          <a:xfrm>
            <a:off x="1421994" y="4595044"/>
            <a:ext cx="569388" cy="323165"/>
          </a:xfrm>
          <a:prstGeom prst="rect">
            <a:avLst/>
          </a:prstGeom>
          <a:noFill/>
        </p:spPr>
        <p:txBody>
          <a:bodyPr wrap="none" rtlCol="0">
            <a:spAutoFit/>
          </a:bodyPr>
          <a:lstStyle/>
          <a:p>
            <a:pPr algn="ctr"/>
            <a:r>
              <a:rPr lang="ja-JP" altLang="en-US" sz="1500" b="1">
                <a:solidFill>
                  <a:schemeClr val="bg1"/>
                </a:solidFill>
              </a:rPr>
              <a:t>かこ</a:t>
            </a:r>
            <a:endParaRPr kumimoji="1" lang="en-US" altLang="ja-JP" sz="1500" b="1">
              <a:solidFill>
                <a:schemeClr val="bg1"/>
              </a:solidFill>
            </a:endParaRPr>
          </a:p>
        </p:txBody>
      </p:sp>
      <p:sp>
        <p:nvSpPr>
          <p:cNvPr id="31" name="テキスト ボックス 30">
            <a:extLst>
              <a:ext uri="{FF2B5EF4-FFF2-40B4-BE49-F238E27FC236}">
                <a16:creationId xmlns:a16="http://schemas.microsoft.com/office/drawing/2014/main" id="{0CAC4F43-C57A-CA63-C4F0-420F6F0E0712}"/>
              </a:ext>
            </a:extLst>
          </p:cNvPr>
          <p:cNvSpPr txBox="1"/>
          <p:nvPr/>
        </p:nvSpPr>
        <p:spPr>
          <a:xfrm>
            <a:off x="632734" y="5369744"/>
            <a:ext cx="954108" cy="323165"/>
          </a:xfrm>
          <a:prstGeom prst="rect">
            <a:avLst/>
          </a:prstGeom>
          <a:noFill/>
        </p:spPr>
        <p:txBody>
          <a:bodyPr wrap="none" rtlCol="0">
            <a:spAutoFit/>
          </a:bodyPr>
          <a:lstStyle/>
          <a:p>
            <a:pPr algn="ctr"/>
            <a:r>
              <a:rPr kumimoji="1" lang="ja-JP" altLang="en-US" sz="1500" b="1">
                <a:solidFill>
                  <a:schemeClr val="bg1"/>
                </a:solidFill>
              </a:rPr>
              <a:t>ぼうえき</a:t>
            </a:r>
          </a:p>
        </p:txBody>
      </p:sp>
      <p:sp>
        <p:nvSpPr>
          <p:cNvPr id="32" name="テキスト ボックス 31">
            <a:extLst>
              <a:ext uri="{FF2B5EF4-FFF2-40B4-BE49-F238E27FC236}">
                <a16:creationId xmlns:a16="http://schemas.microsoft.com/office/drawing/2014/main" id="{4F143AD4-F32B-D5CA-C48D-9C12F4913CC8}"/>
              </a:ext>
            </a:extLst>
          </p:cNvPr>
          <p:cNvSpPr txBox="1"/>
          <p:nvPr/>
        </p:nvSpPr>
        <p:spPr>
          <a:xfrm>
            <a:off x="6835123" y="6251872"/>
            <a:ext cx="4661301" cy="307777"/>
          </a:xfrm>
          <a:prstGeom prst="rect">
            <a:avLst/>
          </a:prstGeom>
          <a:noFill/>
        </p:spPr>
        <p:txBody>
          <a:bodyPr wrap="square" rtlCol="0">
            <a:spAutoFit/>
          </a:bodyPr>
          <a:lstStyle/>
          <a:p>
            <a:pPr algn="ctr"/>
            <a:r>
              <a:rPr lang="ja-JP" altLang="en-US" sz="1400">
                <a:solidFill>
                  <a:schemeClr val="bg1"/>
                </a:solidFill>
                <a:effectLst/>
                <a:latin typeface="Yu Gothic" panose="020B0400000000000000" pitchFamily="34" charset="-128"/>
                <a:ea typeface="Yu Gothic" panose="020B0400000000000000" pitchFamily="34" charset="-128"/>
              </a:rPr>
              <a:t>「日本の海運 </a:t>
            </a:r>
            <a:r>
              <a:rPr lang="en-US" altLang="ja-JP" sz="1400">
                <a:solidFill>
                  <a:schemeClr val="bg1"/>
                </a:solidFill>
                <a:effectLst/>
                <a:latin typeface="Yu Gothic" panose="020B0400000000000000" pitchFamily="34" charset="-128"/>
                <a:ea typeface="Yu Gothic" panose="020B0400000000000000" pitchFamily="34" charset="-128"/>
              </a:rPr>
              <a:t>SHIPPING NOW 2024-2025</a:t>
            </a:r>
            <a:r>
              <a:rPr lang="ja-JP" altLang="en-US" sz="1400">
                <a:solidFill>
                  <a:schemeClr val="bg1"/>
                </a:solidFill>
                <a:effectLst/>
                <a:latin typeface="Yu Gothic" panose="020B0400000000000000" pitchFamily="34" charset="-128"/>
                <a:ea typeface="Yu Gothic" panose="020B0400000000000000" pitchFamily="34" charset="-128"/>
              </a:rPr>
              <a:t>」</a:t>
            </a:r>
          </a:p>
        </p:txBody>
      </p:sp>
      <p:pic>
        <p:nvPicPr>
          <p:cNvPr id="34" name="図 33" descr="アイコン&#10;&#10;低い精度で自動的に生成された説明">
            <a:extLst>
              <a:ext uri="{FF2B5EF4-FFF2-40B4-BE49-F238E27FC236}">
                <a16:creationId xmlns:a16="http://schemas.microsoft.com/office/drawing/2014/main" id="{51F86B4C-AA6A-D58E-5BA8-A289F58E593B}"/>
              </a:ext>
            </a:extLst>
          </p:cNvPr>
          <p:cNvPicPr>
            <a:picLocks noChangeAspect="1"/>
          </p:cNvPicPr>
          <p:nvPr/>
        </p:nvPicPr>
        <p:blipFill>
          <a:blip r:embed="rId6"/>
          <a:stretch>
            <a:fillRect/>
          </a:stretch>
        </p:blipFill>
        <p:spPr>
          <a:xfrm>
            <a:off x="10152413" y="376601"/>
            <a:ext cx="1716976" cy="1861057"/>
          </a:xfrm>
          <a:prstGeom prst="rect">
            <a:avLst/>
          </a:prstGeom>
        </p:spPr>
      </p:pic>
    </p:spTree>
    <p:extLst>
      <p:ext uri="{BB962C8B-B14F-4D97-AF65-F5344CB8AC3E}">
        <p14:creationId xmlns:p14="http://schemas.microsoft.com/office/powerpoint/2010/main" val="75318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A873428-32DE-5661-2E3E-66F8439BD518}"/>
              </a:ext>
            </a:extLst>
          </p:cNvPr>
          <p:cNvSpPr>
            <a:spLocks noGrp="1"/>
          </p:cNvSpPr>
          <p:nvPr>
            <p:ph sz="half" idx="1"/>
          </p:nvPr>
        </p:nvSpPr>
        <p:spPr>
          <a:xfrm>
            <a:off x="695576" y="1332682"/>
            <a:ext cx="5112000" cy="3161054"/>
          </a:xfrm>
        </p:spPr>
        <p:txBody>
          <a:bodyPr/>
          <a:lstStyle/>
          <a:p>
            <a:r>
              <a:rPr lang="ja-JP" altLang="en-US"/>
              <a:t>長さ</a:t>
            </a:r>
            <a:r>
              <a:rPr lang="en-US" altLang="ja-JP"/>
              <a:t>300</a:t>
            </a:r>
            <a:r>
              <a:rPr lang="ja-JP" altLang="en-US"/>
              <a:t>メートルをこえる原油タンカーの乗組員は何人でしょう？</a:t>
            </a:r>
          </a:p>
        </p:txBody>
      </p:sp>
      <p:sp>
        <p:nvSpPr>
          <p:cNvPr id="4" name="テキスト プレースホルダー 3">
            <a:extLst>
              <a:ext uri="{FF2B5EF4-FFF2-40B4-BE49-F238E27FC236}">
                <a16:creationId xmlns:a16="http://schemas.microsoft.com/office/drawing/2014/main" id="{15DB6A1C-6A57-AF68-D416-D308028CABB3}"/>
              </a:ext>
            </a:extLst>
          </p:cNvPr>
          <p:cNvSpPr>
            <a:spLocks noGrp="1"/>
          </p:cNvSpPr>
          <p:nvPr>
            <p:ph type="body" sz="quarter" idx="14"/>
          </p:nvPr>
        </p:nvSpPr>
        <p:spPr>
          <a:xfrm>
            <a:off x="695576" y="5364034"/>
            <a:ext cx="3420000" cy="720000"/>
          </a:xfrm>
        </p:spPr>
        <p:txBody>
          <a:bodyPr/>
          <a:lstStyle/>
          <a:p>
            <a:r>
              <a:rPr lang="ja-JP" altLang="en-US"/>
              <a:t>約</a:t>
            </a:r>
            <a:r>
              <a:rPr lang="en-US" altLang="ja-JP"/>
              <a:t>20</a:t>
            </a:r>
            <a:r>
              <a:rPr lang="ja-JP" altLang="en-US"/>
              <a:t>人</a:t>
            </a:r>
          </a:p>
        </p:txBody>
      </p:sp>
      <p:sp>
        <p:nvSpPr>
          <p:cNvPr id="5" name="テキスト プレースホルダー 4">
            <a:extLst>
              <a:ext uri="{FF2B5EF4-FFF2-40B4-BE49-F238E27FC236}">
                <a16:creationId xmlns:a16="http://schemas.microsoft.com/office/drawing/2014/main" id="{EDFCCEBF-6972-4F2A-B133-A2C68D2F712D}"/>
              </a:ext>
            </a:extLst>
          </p:cNvPr>
          <p:cNvSpPr>
            <a:spLocks noGrp="1"/>
          </p:cNvSpPr>
          <p:nvPr>
            <p:ph type="body" sz="quarter" idx="15"/>
          </p:nvPr>
        </p:nvSpPr>
        <p:spPr>
          <a:xfrm>
            <a:off x="4386000" y="5364034"/>
            <a:ext cx="3420000" cy="720000"/>
          </a:xfrm>
        </p:spPr>
        <p:txBody>
          <a:bodyPr/>
          <a:lstStyle/>
          <a:p>
            <a:r>
              <a:rPr lang="ja-JP" altLang="en-US"/>
              <a:t>約</a:t>
            </a:r>
            <a:r>
              <a:rPr lang="en-US" altLang="ja-JP"/>
              <a:t>200</a:t>
            </a:r>
            <a:r>
              <a:rPr lang="ja-JP" altLang="en-US"/>
              <a:t>人</a:t>
            </a:r>
          </a:p>
        </p:txBody>
      </p:sp>
      <p:sp>
        <p:nvSpPr>
          <p:cNvPr id="6" name="テキスト プレースホルダー 5">
            <a:extLst>
              <a:ext uri="{FF2B5EF4-FFF2-40B4-BE49-F238E27FC236}">
                <a16:creationId xmlns:a16="http://schemas.microsoft.com/office/drawing/2014/main" id="{EAB391DD-1328-E2FE-4B53-7BEA39E631E5}"/>
              </a:ext>
            </a:extLst>
          </p:cNvPr>
          <p:cNvSpPr>
            <a:spLocks noGrp="1"/>
          </p:cNvSpPr>
          <p:nvPr>
            <p:ph type="body" sz="quarter" idx="16"/>
          </p:nvPr>
        </p:nvSpPr>
        <p:spPr>
          <a:xfrm>
            <a:off x="8076424" y="5364034"/>
            <a:ext cx="3420000" cy="720000"/>
          </a:xfrm>
        </p:spPr>
        <p:txBody>
          <a:bodyPr/>
          <a:lstStyle/>
          <a:p>
            <a:r>
              <a:rPr lang="ja-JP" altLang="en-US"/>
              <a:t>約</a:t>
            </a:r>
            <a:r>
              <a:rPr lang="en-US" altLang="ja-JP"/>
              <a:t>2000</a:t>
            </a:r>
            <a:r>
              <a:rPr lang="ja-JP" altLang="en-US"/>
              <a:t>人</a:t>
            </a:r>
          </a:p>
        </p:txBody>
      </p:sp>
      <p:sp>
        <p:nvSpPr>
          <p:cNvPr id="7" name="タイトル 6">
            <a:extLst>
              <a:ext uri="{FF2B5EF4-FFF2-40B4-BE49-F238E27FC236}">
                <a16:creationId xmlns:a16="http://schemas.microsoft.com/office/drawing/2014/main" id="{E7FCA4CA-079F-3322-7C0B-9F847ADD0677}"/>
              </a:ext>
            </a:extLst>
          </p:cNvPr>
          <p:cNvSpPr>
            <a:spLocks noGrp="1"/>
          </p:cNvSpPr>
          <p:nvPr>
            <p:ph type="title"/>
          </p:nvPr>
        </p:nvSpPr>
        <p:spPr>
          <a:xfrm>
            <a:off x="5131140" y="489625"/>
            <a:ext cx="1929720" cy="644968"/>
          </a:xfrm>
        </p:spPr>
        <p:txBody>
          <a:bodyPr/>
          <a:lstStyle/>
          <a:p>
            <a:r>
              <a:rPr lang="en-US" altLang="ja-JP"/>
              <a:t>Q.4</a:t>
            </a:r>
            <a:endParaRPr lang="ja-JP" altLang="en-US"/>
          </a:p>
        </p:txBody>
      </p:sp>
      <p:pic>
        <p:nvPicPr>
          <p:cNvPr id="10" name="図プレースホルダー 9" descr="海に浮かんでいる船&#10;&#10;自動的に生成された説明">
            <a:extLst>
              <a:ext uri="{FF2B5EF4-FFF2-40B4-BE49-F238E27FC236}">
                <a16:creationId xmlns:a16="http://schemas.microsoft.com/office/drawing/2014/main" id="{7975BB95-D954-9770-135C-C5DBDE65AB8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t="11706"/>
          <a:stretch/>
        </p:blipFill>
        <p:spPr>
          <a:xfrm>
            <a:off x="6384424" y="1389819"/>
            <a:ext cx="5079600" cy="2988000"/>
          </a:xfrm>
        </p:spPr>
      </p:pic>
      <p:sp>
        <p:nvSpPr>
          <p:cNvPr id="3" name="コンテンツ プレースホルダー 1">
            <a:extLst>
              <a:ext uri="{FF2B5EF4-FFF2-40B4-BE49-F238E27FC236}">
                <a16:creationId xmlns:a16="http://schemas.microsoft.com/office/drawing/2014/main" id="{FFD225DF-C4D4-D52D-8102-0B9EF5AADD04}"/>
              </a:ext>
            </a:extLst>
          </p:cNvPr>
          <p:cNvSpPr txBox="1">
            <a:spLocks/>
          </p:cNvSpPr>
          <p:nvPr/>
        </p:nvSpPr>
        <p:spPr>
          <a:xfrm>
            <a:off x="9950413" y="3895555"/>
            <a:ext cx="1340266" cy="399136"/>
          </a:xfrm>
          <a:prstGeom prst="rect">
            <a:avLst/>
          </a:prstGeom>
        </p:spPr>
        <p:txBody>
          <a:bodyPr vert="horz" lIns="0" tIns="0" rIns="0" bIns="0" rtlCol="0">
            <a:normAutofit/>
          </a:bodyPr>
          <a:lstStyle>
            <a:lvl1pPr marL="0" indent="0" algn="l" defTabSz="914400" rtl="0" eaLnBrk="1" latinLnBrk="0" hangingPunct="1">
              <a:lnSpc>
                <a:spcPct val="160000"/>
              </a:lnSpc>
              <a:spcBef>
                <a:spcPts val="0"/>
              </a:spcBef>
              <a:buFontTx/>
              <a:buNone/>
              <a:defRPr kumimoji="1" sz="3200" b="1" i="0" kern="1200">
                <a:solidFill>
                  <a:schemeClr val="tx1"/>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40000"/>
              </a:lnSpc>
              <a:spcBef>
                <a:spcPts val="0"/>
              </a:spcBef>
              <a:buFontTx/>
              <a:buNone/>
              <a:defRPr kumimoji="1" sz="2400" b="1" i="0" kern="1200">
                <a:solidFill>
                  <a:schemeClr val="tx1"/>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40000"/>
              </a:lnSpc>
              <a:spcBef>
                <a:spcPts val="0"/>
              </a:spcBef>
              <a:buFontTx/>
              <a:buNone/>
              <a:defRPr kumimoji="1" sz="2000" b="1" i="0" kern="1200">
                <a:solidFill>
                  <a:schemeClr val="tx1"/>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40000"/>
              </a:lnSpc>
              <a:spcBef>
                <a:spcPts val="0"/>
              </a:spcBef>
              <a:buFontTx/>
              <a:buNone/>
              <a:defRPr kumimoji="1" sz="1800" b="1" i="0" kern="1200">
                <a:solidFill>
                  <a:schemeClr val="tx1"/>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40000"/>
              </a:lnSpc>
              <a:spcBef>
                <a:spcPts val="0"/>
              </a:spcBef>
              <a:buFontTx/>
              <a:buNone/>
              <a:defRPr kumimoji="1" sz="1800" b="1"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1600" b="0">
                <a:solidFill>
                  <a:schemeClr val="bg1"/>
                </a:solidFill>
                <a:effectLst/>
                <a:latin typeface="Yu Gothic Medium" panose="020B0400000000000000" pitchFamily="34" charset="-128"/>
                <a:ea typeface="Yu Gothic Medium" panose="020B0400000000000000" pitchFamily="34" charset="-128"/>
              </a:rPr>
              <a:t>Ⓒ川崎汽船</a:t>
            </a:r>
            <a:endParaRPr lang="ja-JP" altLang="en-US" sz="1600" b="0">
              <a:solidFill>
                <a:schemeClr val="bg1"/>
              </a:solidFill>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4681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F5D683-F3CA-B5CE-64EB-D8389536E4BD}"/>
              </a:ext>
            </a:extLst>
          </p:cNvPr>
          <p:cNvSpPr>
            <a:spLocks noGrp="1"/>
          </p:cNvSpPr>
          <p:nvPr>
            <p:ph sz="half" idx="1"/>
          </p:nvPr>
        </p:nvSpPr>
        <p:spPr/>
        <p:txBody>
          <a:bodyPr>
            <a:normAutofit fontScale="92500" lnSpcReduction="10000"/>
          </a:bodyPr>
          <a:lstStyle/>
          <a:p>
            <a:r>
              <a:rPr lang="ja-JP" altLang="en-US" dirty="0"/>
              <a:t>全長</a:t>
            </a:r>
            <a:r>
              <a:rPr lang="en-US" altLang="ja-JP" dirty="0"/>
              <a:t>300</a:t>
            </a:r>
            <a:r>
              <a:rPr lang="ja-JP" altLang="en-US" dirty="0"/>
              <a:t>メートルをこえるような大きな船であっても乗組員は約</a:t>
            </a:r>
            <a:r>
              <a:rPr lang="en-US" altLang="ja-JP" dirty="0"/>
              <a:t>22</a:t>
            </a:r>
            <a:r>
              <a:rPr lang="ja-JP" altLang="en-US" dirty="0"/>
              <a:t>～</a:t>
            </a:r>
            <a:r>
              <a:rPr lang="en-US" altLang="ja-JP" dirty="0"/>
              <a:t>24</a:t>
            </a:r>
            <a:r>
              <a:rPr lang="ja-JP" altLang="en-US"/>
              <a:t>名ほど。</a:t>
            </a:r>
            <a:r>
              <a:rPr lang="ja-JP" altLang="en-US" dirty="0"/>
              <a:t>船員にはそれぞれ仕事があり、協力し合いながら、貨物を安全に世界中へ運んでいます。</a:t>
            </a:r>
          </a:p>
        </p:txBody>
      </p:sp>
      <p:sp>
        <p:nvSpPr>
          <p:cNvPr id="5" name="テキスト プレースホルダー 4">
            <a:extLst>
              <a:ext uri="{FF2B5EF4-FFF2-40B4-BE49-F238E27FC236}">
                <a16:creationId xmlns:a16="http://schemas.microsoft.com/office/drawing/2014/main" id="{2E2C801B-882C-186B-077E-13D62332949A}"/>
              </a:ext>
            </a:extLst>
          </p:cNvPr>
          <p:cNvSpPr>
            <a:spLocks noGrp="1"/>
          </p:cNvSpPr>
          <p:nvPr>
            <p:ph type="body" sz="quarter" idx="14"/>
          </p:nvPr>
        </p:nvSpPr>
        <p:spPr/>
        <p:txBody>
          <a:bodyPr/>
          <a:lstStyle/>
          <a:p>
            <a:r>
              <a:rPr lang="ja-JP" altLang="en-US"/>
              <a:t>約</a:t>
            </a:r>
            <a:r>
              <a:rPr lang="en-US" altLang="ja-JP"/>
              <a:t>20</a:t>
            </a:r>
            <a:r>
              <a:rPr lang="ja-JP" altLang="en-US"/>
              <a:t>人</a:t>
            </a:r>
          </a:p>
        </p:txBody>
      </p:sp>
      <p:pic>
        <p:nvPicPr>
          <p:cNvPr id="7" name="図プレースホルダー 6" descr="ボートに乗っている人たち&#10;&#10;AI によって生成されたコンテンツは間違っている可能性があります。">
            <a:extLst>
              <a:ext uri="{FF2B5EF4-FFF2-40B4-BE49-F238E27FC236}">
                <a16:creationId xmlns:a16="http://schemas.microsoft.com/office/drawing/2014/main" id="{2E814B0F-BFC0-830B-C07C-581FE9218F36}"/>
              </a:ext>
            </a:extLst>
          </p:cNvPr>
          <p:cNvPicPr>
            <a:picLocks noGrp="1" noChangeAspect="1"/>
          </p:cNvPicPr>
          <p:nvPr>
            <p:ph type="pic" sz="quarter" idx="13"/>
          </p:nvPr>
        </p:nvPicPr>
        <p:blipFill>
          <a:blip r:embed="rId2"/>
          <a:srcRect t="5" b="3597"/>
          <a:stretch/>
        </p:blipFill>
        <p:spPr>
          <a:xfrm>
            <a:off x="6384424" y="2285476"/>
            <a:ext cx="5079600" cy="3671979"/>
          </a:xfrm>
        </p:spPr>
      </p:pic>
      <p:sp>
        <p:nvSpPr>
          <p:cNvPr id="6" name="角丸四角形 5">
            <a:extLst>
              <a:ext uri="{FF2B5EF4-FFF2-40B4-BE49-F238E27FC236}">
                <a16:creationId xmlns:a16="http://schemas.microsoft.com/office/drawing/2014/main" id="{DA210BA3-7495-8413-CB11-2128F29BCA13}"/>
              </a:ext>
            </a:extLst>
          </p:cNvPr>
          <p:cNvSpPr>
            <a:spLocks noChangeAspect="1"/>
          </p:cNvSpPr>
          <p:nvPr/>
        </p:nvSpPr>
        <p:spPr>
          <a:xfrm>
            <a:off x="2191627" y="398767"/>
            <a:ext cx="936000" cy="936000"/>
          </a:xfrm>
          <a:prstGeom prst="roundRect">
            <a:avLst>
              <a:gd name="adj" fmla="val 50000"/>
            </a:avLst>
          </a:prstGeom>
          <a:solidFill>
            <a:schemeClr val="accent2"/>
          </a:solidFill>
          <a:ln>
            <a:noFill/>
          </a:ln>
          <a:effectLst>
            <a:outerShdw blurRad="152400" dist="50800" dir="36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800" b="1" i="0">
                <a:latin typeface="Yu Gothic" panose="020B0400000000000000" pitchFamily="34" charset="-128"/>
                <a:ea typeface="Yu Gothic" panose="020B0400000000000000" pitchFamily="34" charset="-128"/>
              </a:rPr>
              <a:t>1</a:t>
            </a:r>
            <a:endParaRPr kumimoji="1" lang="ja-JP" altLang="en-US" sz="4800" b="1" i="0">
              <a:latin typeface="Yu Gothic" panose="020B0400000000000000" pitchFamily="34" charset="-128"/>
              <a:ea typeface="Yu Gothic" panose="020B0400000000000000" pitchFamily="34" charset="-128"/>
            </a:endParaRPr>
          </a:p>
        </p:txBody>
      </p:sp>
      <p:sp>
        <p:nvSpPr>
          <p:cNvPr id="9" name="コンテンツ プレースホルダー 1">
            <a:extLst>
              <a:ext uri="{FF2B5EF4-FFF2-40B4-BE49-F238E27FC236}">
                <a16:creationId xmlns:a16="http://schemas.microsoft.com/office/drawing/2014/main" id="{FCF744C1-28FF-8A98-02F4-91F65B63A5BF}"/>
              </a:ext>
            </a:extLst>
          </p:cNvPr>
          <p:cNvSpPr txBox="1">
            <a:spLocks/>
          </p:cNvSpPr>
          <p:nvPr/>
        </p:nvSpPr>
        <p:spPr>
          <a:xfrm>
            <a:off x="10123758" y="6060888"/>
            <a:ext cx="1340266" cy="399136"/>
          </a:xfrm>
          <a:prstGeom prst="rect">
            <a:avLst/>
          </a:prstGeom>
        </p:spPr>
        <p:txBody>
          <a:bodyPr vert="horz" lIns="0" tIns="0" rIns="0" bIns="0" rtlCol="0">
            <a:normAutofit/>
          </a:bodyPr>
          <a:lstStyle>
            <a:lvl1pPr marL="0" indent="0" algn="l" defTabSz="914400" rtl="0" eaLnBrk="1" latinLnBrk="0" hangingPunct="1">
              <a:lnSpc>
                <a:spcPct val="160000"/>
              </a:lnSpc>
              <a:spcBef>
                <a:spcPts val="0"/>
              </a:spcBef>
              <a:buFontTx/>
              <a:buNone/>
              <a:defRPr kumimoji="1" sz="3200" b="1" i="0" kern="1200">
                <a:solidFill>
                  <a:schemeClr val="tx1"/>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40000"/>
              </a:lnSpc>
              <a:spcBef>
                <a:spcPts val="0"/>
              </a:spcBef>
              <a:buFontTx/>
              <a:buNone/>
              <a:defRPr kumimoji="1" sz="2400" b="1" i="0" kern="1200">
                <a:solidFill>
                  <a:schemeClr val="tx1"/>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40000"/>
              </a:lnSpc>
              <a:spcBef>
                <a:spcPts val="0"/>
              </a:spcBef>
              <a:buFontTx/>
              <a:buNone/>
              <a:defRPr kumimoji="1" sz="2000" b="1" i="0" kern="1200">
                <a:solidFill>
                  <a:schemeClr val="tx1"/>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40000"/>
              </a:lnSpc>
              <a:spcBef>
                <a:spcPts val="0"/>
              </a:spcBef>
              <a:buFontTx/>
              <a:buNone/>
              <a:defRPr kumimoji="1" sz="1800" b="1" i="0" kern="1200">
                <a:solidFill>
                  <a:schemeClr val="tx1"/>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40000"/>
              </a:lnSpc>
              <a:spcBef>
                <a:spcPts val="0"/>
              </a:spcBef>
              <a:buFontTx/>
              <a:buNone/>
              <a:defRPr kumimoji="1" sz="1800" b="1"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1600" b="0">
                <a:solidFill>
                  <a:schemeClr val="bg1"/>
                </a:solidFill>
                <a:effectLst/>
                <a:latin typeface="Yu Gothic Medium" panose="020B0400000000000000" pitchFamily="34" charset="-128"/>
                <a:ea typeface="Yu Gothic Medium" panose="020B0400000000000000" pitchFamily="34" charset="-128"/>
              </a:rPr>
              <a:t>Ⓒ川崎汽船</a:t>
            </a:r>
            <a:endParaRPr lang="ja-JP" altLang="en-US" sz="1600" b="0">
              <a:solidFill>
                <a:schemeClr val="bg1"/>
              </a:solidFill>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3650154870"/>
      </p:ext>
    </p:extLst>
  </p:cSld>
  <p:clrMapOvr>
    <a:masterClrMapping/>
  </p:clrMapOvr>
</p:sld>
</file>

<file path=ppt/theme/theme1.xml><?xml version="1.0" encoding="utf-8"?>
<a:theme xmlns:a="http://schemas.openxmlformats.org/drawingml/2006/main" name="Office テーマ">
  <a:themeElements>
    <a:clrScheme name="J-Crew">
      <a:dk1>
        <a:srgbClr val="08283B"/>
      </a:dk1>
      <a:lt1>
        <a:srgbClr val="FFFFFF"/>
      </a:lt1>
      <a:dk2>
        <a:srgbClr val="2191D1"/>
      </a:dk2>
      <a:lt2>
        <a:srgbClr val="DFF1FC"/>
      </a:lt2>
      <a:accent1>
        <a:srgbClr val="00C3B4"/>
      </a:accent1>
      <a:accent2>
        <a:srgbClr val="C80000"/>
      </a:accent2>
      <a:accent3>
        <a:srgbClr val="00B450"/>
      </a:accent3>
      <a:accent4>
        <a:srgbClr val="F3BB17"/>
      </a:accent4>
      <a:accent5>
        <a:srgbClr val="906FAF"/>
      </a:accent5>
      <a:accent6>
        <a:srgbClr val="DFF1FC"/>
      </a:accent6>
      <a:hlink>
        <a:srgbClr val="00599B"/>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1443</TotalTime>
  <Words>410</Words>
  <Application>Microsoft Office PowerPoint</Application>
  <PresentationFormat>ワイド画面</PresentationFormat>
  <Paragraphs>88</Paragraphs>
  <Slides>10</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游ゴシック</vt:lpstr>
      <vt:lpstr>游ゴシック</vt:lpstr>
      <vt:lpstr>Yu Gothic Medium</vt:lpstr>
      <vt:lpstr>Arial</vt:lpstr>
      <vt:lpstr>Office テーマ</vt:lpstr>
      <vt:lpstr>PowerPoint プレゼンテーション</vt:lpstr>
      <vt:lpstr>Q.1</vt:lpstr>
      <vt:lpstr>PowerPoint プレゼンテーション</vt:lpstr>
      <vt:lpstr>Q.2</vt:lpstr>
      <vt:lpstr>PowerPoint プレゼンテーション</vt:lpstr>
      <vt:lpstr>Q.3</vt:lpstr>
      <vt:lpstr>PowerPoint プレゼンテーション</vt:lpstr>
      <vt:lpstr>Q.4</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torigoe yasunori</dc:creator>
  <cp:lastModifiedBy>三家本 慎司</cp:lastModifiedBy>
  <cp:revision>25</cp:revision>
  <dcterms:created xsi:type="dcterms:W3CDTF">2024-08-26T02:28:52Z</dcterms:created>
  <dcterms:modified xsi:type="dcterms:W3CDTF">2025-11-25T11:39:30Z</dcterms:modified>
</cp:coreProperties>
</file>